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8" r:id="rId3"/>
    <p:sldId id="271" r:id="rId4"/>
    <p:sldId id="272" r:id="rId5"/>
    <p:sldId id="277" r:id="rId6"/>
    <p:sldId id="260" r:id="rId7"/>
    <p:sldId id="276" r:id="rId8"/>
    <p:sldId id="259" r:id="rId9"/>
    <p:sldId id="275" r:id="rId10"/>
    <p:sldId id="274" r:id="rId11"/>
    <p:sldId id="278" r:id="rId12"/>
    <p:sldId id="279" r:id="rId13"/>
    <p:sldId id="262" r:id="rId14"/>
    <p:sldId id="268" r:id="rId15"/>
    <p:sldId id="280" r:id="rId16"/>
    <p:sldId id="267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8E5BB4"/>
    <a:srgbClr val="EBDD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5B29C-EE80-4237-991D-FDE4AF4A9306}" v="2" dt="2026-06-03T16:01:47.346"/>
    <p1510:client id="{DDB4319E-BA1A-43B8-AE82-4763C714715E}" v="17" dt="2026-06-03T20:18:06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6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t, Elizabeth" userId="S::eholt3@lsuhsc.edu::67d2d8cc-ca87-4b49-88ef-bb299d449d84" providerId="AD" clId="Web-{87DDCF53-FB42-D9F7-0A09-309E28F17DA1}"/>
    <pc:docChg chg="modSld">
      <pc:chgData name="Holt, Elizabeth" userId="S::eholt3@lsuhsc.edu::67d2d8cc-ca87-4b49-88ef-bb299d449d84" providerId="AD" clId="Web-{87DDCF53-FB42-D9F7-0A09-309E28F17DA1}" dt="2026-05-07T13:33:01.991" v="47" actId="14100"/>
      <pc:docMkLst>
        <pc:docMk/>
      </pc:docMkLst>
      <pc:sldChg chg="modSp">
        <pc:chgData name="Holt, Elizabeth" userId="S::eholt3@lsuhsc.edu::67d2d8cc-ca87-4b49-88ef-bb299d449d84" providerId="AD" clId="Web-{87DDCF53-FB42-D9F7-0A09-309E28F17DA1}" dt="2026-05-07T13:31:47.618" v="38" actId="20577"/>
        <pc:sldMkLst>
          <pc:docMk/>
          <pc:sldMk cId="1438878425" sldId="259"/>
        </pc:sldMkLst>
        <pc:spChg chg="mod">
          <ac:chgData name="Holt, Elizabeth" userId="S::eholt3@lsuhsc.edu::67d2d8cc-ca87-4b49-88ef-bb299d449d84" providerId="AD" clId="Web-{87DDCF53-FB42-D9F7-0A09-309E28F17DA1}" dt="2026-05-07T13:31:47.618" v="38" actId="20577"/>
          <ac:spMkLst>
            <pc:docMk/>
            <pc:sldMk cId="1438878425" sldId="259"/>
            <ac:spMk id="2" creationId="{DA2E5D58-D401-37B6-FEF5-8EA1464C8A40}"/>
          </ac:spMkLst>
        </pc:spChg>
      </pc:sldChg>
      <pc:sldChg chg="modSp">
        <pc:chgData name="Holt, Elizabeth" userId="S::eholt3@lsuhsc.edu::67d2d8cc-ca87-4b49-88ef-bb299d449d84" providerId="AD" clId="Web-{87DDCF53-FB42-D9F7-0A09-309E28F17DA1}" dt="2026-05-07T13:33:01.991" v="47" actId="14100"/>
        <pc:sldMkLst>
          <pc:docMk/>
          <pc:sldMk cId="165944743" sldId="274"/>
        </pc:sldMkLst>
        <pc:grpChg chg="mod">
          <ac:chgData name="Holt, Elizabeth" userId="S::eholt3@lsuhsc.edu::67d2d8cc-ca87-4b49-88ef-bb299d449d84" providerId="AD" clId="Web-{87DDCF53-FB42-D9F7-0A09-309E28F17DA1}" dt="2026-05-07T13:33:01.991" v="47" actId="14100"/>
          <ac:grpSpMkLst>
            <pc:docMk/>
            <pc:sldMk cId="165944743" sldId="274"/>
            <ac:grpSpMk id="9" creationId="{4A8D2D58-8804-A5AE-424D-77D7C2EE92A8}"/>
          </ac:grpSpMkLst>
        </pc:grpChg>
      </pc:sldChg>
      <pc:sldChg chg="modSp">
        <pc:chgData name="Holt, Elizabeth" userId="S::eholt3@lsuhsc.edu::67d2d8cc-ca87-4b49-88ef-bb299d449d84" providerId="AD" clId="Web-{87DDCF53-FB42-D9F7-0A09-309E28F17DA1}" dt="2026-05-07T13:31:29.165" v="37" actId="20577"/>
        <pc:sldMkLst>
          <pc:docMk/>
          <pc:sldMk cId="2450386394" sldId="275"/>
        </pc:sldMkLst>
        <pc:spChg chg="mod">
          <ac:chgData name="Holt, Elizabeth" userId="S::eholt3@lsuhsc.edu::67d2d8cc-ca87-4b49-88ef-bb299d449d84" providerId="AD" clId="Web-{87DDCF53-FB42-D9F7-0A09-309E28F17DA1}" dt="2026-05-07T13:31:29.165" v="37" actId="20577"/>
          <ac:spMkLst>
            <pc:docMk/>
            <pc:sldMk cId="2450386394" sldId="275"/>
            <ac:spMk id="10" creationId="{A4EE1F4D-E327-D0D1-35D3-E95A88973C77}"/>
          </ac:spMkLst>
        </pc:spChg>
      </pc:sldChg>
      <pc:sldChg chg="modSp">
        <pc:chgData name="Holt, Elizabeth" userId="S::eholt3@lsuhsc.edu::67d2d8cc-ca87-4b49-88ef-bb299d449d84" providerId="AD" clId="Web-{87DDCF53-FB42-D9F7-0A09-309E28F17DA1}" dt="2026-05-07T13:27:58.924" v="22" actId="20577"/>
        <pc:sldMkLst>
          <pc:docMk/>
          <pc:sldMk cId="1817489117" sldId="276"/>
        </pc:sldMkLst>
        <pc:spChg chg="mod">
          <ac:chgData name="Holt, Elizabeth" userId="S::eholt3@lsuhsc.edu::67d2d8cc-ca87-4b49-88ef-bb299d449d84" providerId="AD" clId="Web-{87DDCF53-FB42-D9F7-0A09-309E28F17DA1}" dt="2026-05-07T13:27:58.924" v="22" actId="20577"/>
          <ac:spMkLst>
            <pc:docMk/>
            <pc:sldMk cId="1817489117" sldId="276"/>
            <ac:spMk id="8" creationId="{3FB94A5F-9E46-C57F-946F-8102C9366DE8}"/>
          </ac:spMkLst>
        </pc:spChg>
      </pc:sldChg>
      <pc:sldChg chg="modSp">
        <pc:chgData name="Holt, Elizabeth" userId="S::eholt3@lsuhsc.edu::67d2d8cc-ca87-4b49-88ef-bb299d449d84" providerId="AD" clId="Web-{87DDCF53-FB42-D9F7-0A09-309E28F17DA1}" dt="2026-05-07T13:25:38.872" v="20" actId="1076"/>
        <pc:sldMkLst>
          <pc:docMk/>
          <pc:sldMk cId="276943909" sldId="277"/>
        </pc:sldMkLst>
        <pc:spChg chg="mod">
          <ac:chgData name="Holt, Elizabeth" userId="S::eholt3@lsuhsc.edu::67d2d8cc-ca87-4b49-88ef-bb299d449d84" providerId="AD" clId="Web-{87DDCF53-FB42-D9F7-0A09-309E28F17DA1}" dt="2026-05-07T13:23:44.897" v="19" actId="20577"/>
          <ac:spMkLst>
            <pc:docMk/>
            <pc:sldMk cId="276943909" sldId="277"/>
            <ac:spMk id="2" creationId="{C7436882-A38A-3E76-E30E-B2DA22961EE8}"/>
          </ac:spMkLst>
        </pc:spChg>
        <pc:spChg chg="mod">
          <ac:chgData name="Holt, Elizabeth" userId="S::eholt3@lsuhsc.edu::67d2d8cc-ca87-4b49-88ef-bb299d449d84" providerId="AD" clId="Web-{87DDCF53-FB42-D9F7-0A09-309E28F17DA1}" dt="2026-05-07T13:23:19.771" v="17" actId="20577"/>
          <ac:spMkLst>
            <pc:docMk/>
            <pc:sldMk cId="276943909" sldId="277"/>
            <ac:spMk id="3" creationId="{F667937E-65BF-E10B-5020-7776F38A12C1}"/>
          </ac:spMkLst>
        </pc:spChg>
        <pc:spChg chg="mod">
          <ac:chgData name="Holt, Elizabeth" userId="S::eholt3@lsuhsc.edu::67d2d8cc-ca87-4b49-88ef-bb299d449d84" providerId="AD" clId="Web-{87DDCF53-FB42-D9F7-0A09-309E28F17DA1}" dt="2026-05-07T13:25:38.872" v="20" actId="1076"/>
          <ac:spMkLst>
            <pc:docMk/>
            <pc:sldMk cId="276943909" sldId="277"/>
            <ac:spMk id="5" creationId="{F18DF14A-9808-3C80-A528-B6AD5B1133CB}"/>
          </ac:spMkLst>
        </pc:spChg>
      </pc:sldChg>
    </pc:docChg>
  </pc:docChgLst>
  <pc:docChgLst>
    <pc:chgData name="Holt, Elizabeth" userId="67d2d8cc-ca87-4b49-88ef-bb299d449d84" providerId="ADAL" clId="{42FD4300-AD84-40FD-B51D-C92F6DE41208}"/>
    <pc:docChg chg="modSld">
      <pc:chgData name="Holt, Elizabeth" userId="67d2d8cc-ca87-4b49-88ef-bb299d449d84" providerId="ADAL" clId="{42FD4300-AD84-40FD-B51D-C92F6DE41208}" dt="2026-06-03T16:48:30.745" v="144" actId="20577"/>
      <pc:docMkLst>
        <pc:docMk/>
      </pc:docMkLst>
      <pc:sldChg chg="modSp mod">
        <pc:chgData name="Holt, Elizabeth" userId="67d2d8cc-ca87-4b49-88ef-bb299d449d84" providerId="ADAL" clId="{42FD4300-AD84-40FD-B51D-C92F6DE41208}" dt="2026-06-03T16:44:47.639" v="110" actId="20577"/>
        <pc:sldMkLst>
          <pc:docMk/>
          <pc:sldMk cId="1101326341" sldId="258"/>
        </pc:sldMkLst>
        <pc:spChg chg="mod">
          <ac:chgData name="Holt, Elizabeth" userId="67d2d8cc-ca87-4b49-88ef-bb299d449d84" providerId="ADAL" clId="{42FD4300-AD84-40FD-B51D-C92F6DE41208}" dt="2026-06-03T16:44:47.639" v="110" actId="20577"/>
          <ac:spMkLst>
            <pc:docMk/>
            <pc:sldMk cId="1101326341" sldId="258"/>
            <ac:spMk id="4" creationId="{52862221-7D25-FDBF-1D69-68EAAFAB3B57}"/>
          </ac:spMkLst>
        </pc:spChg>
      </pc:sldChg>
      <pc:sldChg chg="modSp mod">
        <pc:chgData name="Holt, Elizabeth" userId="67d2d8cc-ca87-4b49-88ef-bb299d449d84" providerId="ADAL" clId="{42FD4300-AD84-40FD-B51D-C92F6DE41208}" dt="2026-06-03T15:57:25.467" v="26" actId="113"/>
        <pc:sldMkLst>
          <pc:docMk/>
          <pc:sldMk cId="1885737148" sldId="268"/>
        </pc:sldMkLst>
        <pc:spChg chg="mod">
          <ac:chgData name="Holt, Elizabeth" userId="67d2d8cc-ca87-4b49-88ef-bb299d449d84" providerId="ADAL" clId="{42FD4300-AD84-40FD-B51D-C92F6DE41208}" dt="2026-06-03T15:57:25.467" v="26" actId="113"/>
          <ac:spMkLst>
            <pc:docMk/>
            <pc:sldMk cId="1885737148" sldId="268"/>
            <ac:spMk id="6" creationId="{80389044-8E3D-48CE-99D0-9F512BB45282}"/>
          </ac:spMkLst>
        </pc:spChg>
      </pc:sldChg>
      <pc:sldChg chg="modSp mod">
        <pc:chgData name="Holt, Elizabeth" userId="67d2d8cc-ca87-4b49-88ef-bb299d449d84" providerId="ADAL" clId="{42FD4300-AD84-40FD-B51D-C92F6DE41208}" dt="2026-06-03T16:48:30.745" v="144" actId="20577"/>
        <pc:sldMkLst>
          <pc:docMk/>
          <pc:sldMk cId="1331053224" sldId="272"/>
        </pc:sldMkLst>
        <pc:spChg chg="mod">
          <ac:chgData name="Holt, Elizabeth" userId="67d2d8cc-ca87-4b49-88ef-bb299d449d84" providerId="ADAL" clId="{42FD4300-AD84-40FD-B51D-C92F6DE41208}" dt="2026-06-03T16:48:30.745" v="144" actId="20577"/>
          <ac:spMkLst>
            <pc:docMk/>
            <pc:sldMk cId="1331053224" sldId="272"/>
            <ac:spMk id="15" creationId="{C5D5EFF7-83D8-9285-BED4-489ED1B9B05C}"/>
          </ac:spMkLst>
        </pc:spChg>
      </pc:sldChg>
      <pc:sldChg chg="modSp mod">
        <pc:chgData name="Holt, Elizabeth" userId="67d2d8cc-ca87-4b49-88ef-bb299d449d84" providerId="ADAL" clId="{42FD4300-AD84-40FD-B51D-C92F6DE41208}" dt="2026-06-03T16:02:34.461" v="103" actId="20577"/>
        <pc:sldMkLst>
          <pc:docMk/>
          <pc:sldMk cId="2518908749" sldId="280"/>
        </pc:sldMkLst>
        <pc:spChg chg="mod">
          <ac:chgData name="Holt, Elizabeth" userId="67d2d8cc-ca87-4b49-88ef-bb299d449d84" providerId="ADAL" clId="{42FD4300-AD84-40FD-B51D-C92F6DE41208}" dt="2026-06-03T16:02:34.461" v="103" actId="20577"/>
          <ac:spMkLst>
            <pc:docMk/>
            <pc:sldMk cId="2518908749" sldId="280"/>
            <ac:spMk id="3" creationId="{BF259E7E-FA8D-BA84-093B-146CAF55EEE1}"/>
          </ac:spMkLst>
        </pc:spChg>
      </pc:sldChg>
    </pc:docChg>
  </pc:docChgLst>
  <pc:docChgLst>
    <pc:chgData name="Holt, Elizabeth" userId="67d2d8cc-ca87-4b49-88ef-bb299d449d84" providerId="ADAL" clId="{B327CB23-24C5-469B-88D5-8AE4F33C76A2}"/>
    <pc:docChg chg="custSel modSld">
      <pc:chgData name="Holt, Elizabeth" userId="67d2d8cc-ca87-4b49-88ef-bb299d449d84" providerId="ADAL" clId="{B327CB23-24C5-469B-88D5-8AE4F33C76A2}" dt="2026-05-07T20:32:32.110" v="1433" actId="14100"/>
      <pc:docMkLst>
        <pc:docMk/>
      </pc:docMkLst>
      <pc:sldChg chg="addSp delSp modSp mod">
        <pc:chgData name="Holt, Elizabeth" userId="67d2d8cc-ca87-4b49-88ef-bb299d449d84" providerId="ADAL" clId="{B327CB23-24C5-469B-88D5-8AE4F33C76A2}" dt="2026-05-07T20:32:32.110" v="1433" actId="14100"/>
        <pc:sldMkLst>
          <pc:docMk/>
          <pc:sldMk cId="3034162376" sldId="262"/>
        </pc:sldMkLst>
        <pc:spChg chg="add mod">
          <ac:chgData name="Holt, Elizabeth" userId="67d2d8cc-ca87-4b49-88ef-bb299d449d84" providerId="ADAL" clId="{B327CB23-24C5-469B-88D5-8AE4F33C76A2}" dt="2026-05-07T20:24:35.222" v="1144" actId="14100"/>
          <ac:spMkLst>
            <pc:docMk/>
            <pc:sldMk cId="3034162376" sldId="262"/>
            <ac:spMk id="6" creationId="{A8F2A0DE-3650-4DAB-A1D8-93A0EDA87D35}"/>
          </ac:spMkLst>
        </pc:spChg>
        <pc:spChg chg="add mod">
          <ac:chgData name="Holt, Elizabeth" userId="67d2d8cc-ca87-4b49-88ef-bb299d449d84" providerId="ADAL" clId="{B327CB23-24C5-469B-88D5-8AE4F33C76A2}" dt="2026-05-07T20:32:32.110" v="1433" actId="14100"/>
          <ac:spMkLst>
            <pc:docMk/>
            <pc:sldMk cId="3034162376" sldId="262"/>
            <ac:spMk id="7" creationId="{F99B7A24-722B-410B-9709-FAEC902E70A4}"/>
          </ac:spMkLst>
        </pc:spChg>
        <pc:spChg chg="add mod">
          <ac:chgData name="Holt, Elizabeth" userId="67d2d8cc-ca87-4b49-88ef-bb299d449d84" providerId="ADAL" clId="{B327CB23-24C5-469B-88D5-8AE4F33C76A2}" dt="2026-05-07T20:32:09.220" v="1427" actId="123"/>
          <ac:spMkLst>
            <pc:docMk/>
            <pc:sldMk cId="3034162376" sldId="262"/>
            <ac:spMk id="14" creationId="{B21242C3-3E06-45F8-932E-662D653C650A}"/>
          </ac:spMkLst>
        </pc:spChg>
        <pc:grpChg chg="add mod">
          <ac:chgData name="Holt, Elizabeth" userId="67d2d8cc-ca87-4b49-88ef-bb299d449d84" providerId="ADAL" clId="{B327CB23-24C5-469B-88D5-8AE4F33C76A2}" dt="2026-05-07T20:29:39.059" v="1400" actId="1076"/>
          <ac:grpSpMkLst>
            <pc:docMk/>
            <pc:sldMk cId="3034162376" sldId="262"/>
            <ac:grpSpMk id="9" creationId="{96C24292-B02F-4C9D-A511-3117DA9746C7}"/>
          </ac:grpSpMkLst>
        </pc:grpChg>
        <pc:picChg chg="mod">
          <ac:chgData name="Holt, Elizabeth" userId="67d2d8cc-ca87-4b49-88ef-bb299d449d84" providerId="ADAL" clId="{B327CB23-24C5-469B-88D5-8AE4F33C76A2}" dt="2026-05-07T20:24:49.532" v="1146"/>
          <ac:picMkLst>
            <pc:docMk/>
            <pc:sldMk cId="3034162376" sldId="262"/>
            <ac:picMk id="10" creationId="{CA76637F-8DA0-4209-9D7F-C41713A1C6C0}"/>
          </ac:picMkLst>
        </pc:picChg>
        <pc:picChg chg="mod">
          <ac:chgData name="Holt, Elizabeth" userId="67d2d8cc-ca87-4b49-88ef-bb299d449d84" providerId="ADAL" clId="{B327CB23-24C5-469B-88D5-8AE4F33C76A2}" dt="2026-05-07T20:24:49.532" v="1146"/>
          <ac:picMkLst>
            <pc:docMk/>
            <pc:sldMk cId="3034162376" sldId="262"/>
            <ac:picMk id="11" creationId="{7AA8EC2B-79F4-4672-A618-0884EA73A3F5}"/>
          </ac:picMkLst>
        </pc:picChg>
        <pc:picChg chg="add mod">
          <ac:chgData name="Holt, Elizabeth" userId="67d2d8cc-ca87-4b49-88ef-bb299d449d84" providerId="ADAL" clId="{B327CB23-24C5-469B-88D5-8AE4F33C76A2}" dt="2026-05-07T20:29:20.283" v="1397" actId="1076"/>
          <ac:picMkLst>
            <pc:docMk/>
            <pc:sldMk cId="3034162376" sldId="262"/>
            <ac:picMk id="13" creationId="{D7D9C360-3C14-47DC-A396-9D7A2CBB5E0C}"/>
          </ac:picMkLst>
        </pc:picChg>
      </pc:sldChg>
      <pc:sldChg chg="addSp delSp modSp mod">
        <pc:chgData name="Holt, Elizabeth" userId="67d2d8cc-ca87-4b49-88ef-bb299d449d84" providerId="ADAL" clId="{B327CB23-24C5-469B-88D5-8AE4F33C76A2}" dt="2026-05-07T20:23:38.826" v="1119"/>
        <pc:sldMkLst>
          <pc:docMk/>
          <pc:sldMk cId="1885737148" sldId="268"/>
        </pc:sldMkLst>
        <pc:spChg chg="add mod">
          <ac:chgData name="Holt, Elizabeth" userId="67d2d8cc-ca87-4b49-88ef-bb299d449d84" providerId="ADAL" clId="{B327CB23-24C5-469B-88D5-8AE4F33C76A2}" dt="2026-05-07T20:23:25.329" v="1116"/>
          <ac:spMkLst>
            <pc:docMk/>
            <pc:sldMk cId="1885737148" sldId="268"/>
            <ac:spMk id="6" creationId="{80389044-8E3D-48CE-99D0-9F512BB45282}"/>
          </ac:spMkLst>
        </pc:spChg>
        <pc:spChg chg="add mod">
          <ac:chgData name="Holt, Elizabeth" userId="67d2d8cc-ca87-4b49-88ef-bb299d449d84" providerId="ADAL" clId="{B327CB23-24C5-469B-88D5-8AE4F33C76A2}" dt="2026-05-07T20:23:38.826" v="1119"/>
          <ac:spMkLst>
            <pc:docMk/>
            <pc:sldMk cId="1885737148" sldId="268"/>
            <ac:spMk id="7" creationId="{A09C2CFE-573D-4C16-BD29-12A796CF49A3}"/>
          </ac:spMkLst>
        </pc:spChg>
      </pc:sldChg>
    </pc:docChg>
  </pc:docChgLst>
  <pc:docChgLst>
    <pc:chgData name="Holt, Elizabeth" userId="S::eholt3@lsuhsc.edu::67d2d8cc-ca87-4b49-88ef-bb299d449d84" providerId="AD" clId="Web-{39D30B1F-9912-69B8-AC56-03C4D983105D}"/>
    <pc:docChg chg="modSld">
      <pc:chgData name="Holt, Elizabeth" userId="S::eholt3@lsuhsc.edu::67d2d8cc-ca87-4b49-88ef-bb299d449d84" providerId="AD" clId="Web-{39D30B1F-9912-69B8-AC56-03C4D983105D}" dt="2026-05-06T04:08:37.716" v="1194" actId="1076"/>
      <pc:docMkLst>
        <pc:docMk/>
      </pc:docMkLst>
      <pc:sldChg chg="modSp">
        <pc:chgData name="Holt, Elizabeth" userId="S::eholt3@lsuhsc.edu::67d2d8cc-ca87-4b49-88ef-bb299d449d84" providerId="AD" clId="Web-{39D30B1F-9912-69B8-AC56-03C4D983105D}" dt="2026-05-06T02:20:01.255" v="66" actId="20577"/>
        <pc:sldMkLst>
          <pc:docMk/>
          <pc:sldMk cId="1101326341" sldId="258"/>
        </pc:sldMkLst>
        <pc:spChg chg="mod">
          <ac:chgData name="Holt, Elizabeth" userId="S::eholt3@lsuhsc.edu::67d2d8cc-ca87-4b49-88ef-bb299d449d84" providerId="AD" clId="Web-{39D30B1F-9912-69B8-AC56-03C4D983105D}" dt="2026-05-06T02:20:01.255" v="66" actId="20577"/>
          <ac:spMkLst>
            <pc:docMk/>
            <pc:sldMk cId="1101326341" sldId="258"/>
            <ac:spMk id="4" creationId="{52862221-7D25-FDBF-1D69-68EAAFAB3B57}"/>
          </ac:spMkLst>
        </pc:spChg>
      </pc:sldChg>
      <pc:sldChg chg="modSp">
        <pc:chgData name="Holt, Elizabeth" userId="S::eholt3@lsuhsc.edu::67d2d8cc-ca87-4b49-88ef-bb299d449d84" providerId="AD" clId="Web-{39D30B1F-9912-69B8-AC56-03C4D983105D}" dt="2026-05-06T04:06:04.965" v="1186" actId="20577"/>
        <pc:sldMkLst>
          <pc:docMk/>
          <pc:sldMk cId="1438878425" sldId="259"/>
        </pc:sldMkLst>
        <pc:spChg chg="mod">
          <ac:chgData name="Holt, Elizabeth" userId="S::eholt3@lsuhsc.edu::67d2d8cc-ca87-4b49-88ef-bb299d449d84" providerId="AD" clId="Web-{39D30B1F-9912-69B8-AC56-03C4D983105D}" dt="2026-05-06T04:06:04.965" v="1186" actId="20577"/>
          <ac:spMkLst>
            <pc:docMk/>
            <pc:sldMk cId="1438878425" sldId="259"/>
            <ac:spMk id="2" creationId="{DA2E5D58-D401-37B6-FEF5-8EA1464C8A40}"/>
          </ac:spMkLst>
        </pc:spChg>
        <pc:spChg chg="mod">
          <ac:chgData name="Holt, Elizabeth" userId="S::eholt3@lsuhsc.edu::67d2d8cc-ca87-4b49-88ef-bb299d449d84" providerId="AD" clId="Web-{39D30B1F-9912-69B8-AC56-03C4D983105D}" dt="2026-05-06T02:24:05.399" v="84" actId="1076"/>
          <ac:spMkLst>
            <pc:docMk/>
            <pc:sldMk cId="1438878425" sldId="259"/>
            <ac:spMk id="6" creationId="{B9FDAEFA-8415-EFA6-982B-BE5437800D6E}"/>
          </ac:spMkLst>
        </pc:spChg>
      </pc:sldChg>
      <pc:sldChg chg="modSp">
        <pc:chgData name="Holt, Elizabeth" userId="S::eholt3@lsuhsc.edu::67d2d8cc-ca87-4b49-88ef-bb299d449d84" providerId="AD" clId="Web-{39D30B1F-9912-69B8-AC56-03C4D983105D}" dt="2026-05-06T03:57:59.270" v="1084" actId="14100"/>
        <pc:sldMkLst>
          <pc:docMk/>
          <pc:sldMk cId="2594600614" sldId="260"/>
        </pc:sldMkLst>
        <pc:picChg chg="mod">
          <ac:chgData name="Holt, Elizabeth" userId="S::eholt3@lsuhsc.edu::67d2d8cc-ca87-4b49-88ef-bb299d449d84" providerId="AD" clId="Web-{39D30B1F-9912-69B8-AC56-03C4D983105D}" dt="2026-05-06T03:57:59.270" v="1084" actId="14100"/>
          <ac:picMkLst>
            <pc:docMk/>
            <pc:sldMk cId="2594600614" sldId="260"/>
            <ac:picMk id="11" creationId="{5A94FE41-FD2F-8EC6-450E-975255788A34}"/>
          </ac:picMkLst>
        </pc:picChg>
      </pc:sldChg>
      <pc:sldChg chg="modSp">
        <pc:chgData name="Holt, Elizabeth" userId="S::eholt3@lsuhsc.edu::67d2d8cc-ca87-4b49-88ef-bb299d449d84" providerId="AD" clId="Web-{39D30B1F-9912-69B8-AC56-03C4D983105D}" dt="2026-05-06T02:18:25.112" v="55" actId="1076"/>
        <pc:sldMkLst>
          <pc:docMk/>
          <pc:sldMk cId="2940966325" sldId="271"/>
        </pc:sldMkLst>
        <pc:spChg chg="mod">
          <ac:chgData name="Holt, Elizabeth" userId="S::eholt3@lsuhsc.edu::67d2d8cc-ca87-4b49-88ef-bb299d449d84" providerId="AD" clId="Web-{39D30B1F-9912-69B8-AC56-03C4D983105D}" dt="2026-05-06T02:05:46.180" v="21" actId="1076"/>
          <ac:spMkLst>
            <pc:docMk/>
            <pc:sldMk cId="2940966325" sldId="271"/>
            <ac:spMk id="2" creationId="{3465D307-9D1E-970B-8700-64A287A80A3B}"/>
          </ac:spMkLst>
        </pc:spChg>
        <pc:spChg chg="mod">
          <ac:chgData name="Holt, Elizabeth" userId="S::eholt3@lsuhsc.edu::67d2d8cc-ca87-4b49-88ef-bb299d449d84" providerId="AD" clId="Web-{39D30B1F-9912-69B8-AC56-03C4D983105D}" dt="2026-05-06T02:17:52.518" v="51" actId="1076"/>
          <ac:spMkLst>
            <pc:docMk/>
            <pc:sldMk cId="2940966325" sldId="271"/>
            <ac:spMk id="4" creationId="{54B49E22-F462-F4FF-02AF-8BAC90CC9EF6}"/>
          </ac:spMkLst>
        </pc:spChg>
        <pc:spChg chg="mod">
          <ac:chgData name="Holt, Elizabeth" userId="S::eholt3@lsuhsc.edu::67d2d8cc-ca87-4b49-88ef-bb299d449d84" providerId="AD" clId="Web-{39D30B1F-9912-69B8-AC56-03C4D983105D}" dt="2026-05-06T02:18:25.112" v="55" actId="1076"/>
          <ac:spMkLst>
            <pc:docMk/>
            <pc:sldMk cId="2940966325" sldId="271"/>
            <ac:spMk id="8" creationId="{F2EF259E-82DA-C4D3-4759-076F0380F946}"/>
          </ac:spMkLst>
        </pc:spChg>
        <pc:picChg chg="mod">
          <ac:chgData name="Holt, Elizabeth" userId="S::eholt3@lsuhsc.edu::67d2d8cc-ca87-4b49-88ef-bb299d449d84" providerId="AD" clId="Web-{39D30B1F-9912-69B8-AC56-03C4D983105D}" dt="2026-05-06T02:18:16.909" v="54" actId="1076"/>
          <ac:picMkLst>
            <pc:docMk/>
            <pc:sldMk cId="2940966325" sldId="271"/>
            <ac:picMk id="7" creationId="{96FA537D-3976-0608-3DE7-ADF41B64A2EF}"/>
          </ac:picMkLst>
        </pc:picChg>
      </pc:sldChg>
      <pc:sldChg chg="modSp">
        <pc:chgData name="Holt, Elizabeth" userId="S::eholt3@lsuhsc.edu::67d2d8cc-ca87-4b49-88ef-bb299d449d84" providerId="AD" clId="Web-{39D30B1F-9912-69B8-AC56-03C4D983105D}" dt="2026-05-06T03:56:43.520" v="1081" actId="1076"/>
        <pc:sldMkLst>
          <pc:docMk/>
          <pc:sldMk cId="1331053224" sldId="272"/>
        </pc:sldMkLst>
        <pc:spChg chg="mod">
          <ac:chgData name="Holt, Elizabeth" userId="S::eholt3@lsuhsc.edu::67d2d8cc-ca87-4b49-88ef-bb299d449d84" providerId="AD" clId="Web-{39D30B1F-9912-69B8-AC56-03C4D983105D}" dt="2026-05-06T02:29:13.498" v="122" actId="1076"/>
          <ac:spMkLst>
            <pc:docMk/>
            <pc:sldMk cId="1331053224" sldId="272"/>
            <ac:spMk id="13" creationId="{98531869-34A2-A7AB-44BF-94AA09778392}"/>
          </ac:spMkLst>
        </pc:spChg>
        <pc:spChg chg="mod">
          <ac:chgData name="Holt, Elizabeth" userId="S::eholt3@lsuhsc.edu::67d2d8cc-ca87-4b49-88ef-bb299d449d84" providerId="AD" clId="Web-{39D30B1F-9912-69B8-AC56-03C4D983105D}" dt="2026-05-06T03:55:32.472" v="1025" actId="1076"/>
          <ac:spMkLst>
            <pc:docMk/>
            <pc:sldMk cId="1331053224" sldId="272"/>
            <ac:spMk id="14" creationId="{3E613D13-E916-DBDD-03D9-D1703CF99898}"/>
          </ac:spMkLst>
        </pc:spChg>
        <pc:spChg chg="mod">
          <ac:chgData name="Holt, Elizabeth" userId="S::eholt3@lsuhsc.edu::67d2d8cc-ca87-4b49-88ef-bb299d449d84" providerId="AD" clId="Web-{39D30B1F-9912-69B8-AC56-03C4D983105D}" dt="2026-05-06T03:56:43.520" v="1081" actId="1076"/>
          <ac:spMkLst>
            <pc:docMk/>
            <pc:sldMk cId="1331053224" sldId="272"/>
            <ac:spMk id="15" creationId="{C5D5EFF7-83D8-9285-BED4-489ED1B9B05C}"/>
          </ac:spMkLst>
        </pc:spChg>
      </pc:sldChg>
      <pc:sldChg chg="addSp modSp">
        <pc:chgData name="Holt, Elizabeth" userId="S::eholt3@lsuhsc.edu::67d2d8cc-ca87-4b49-88ef-bb299d449d84" providerId="AD" clId="Web-{39D30B1F-9912-69B8-AC56-03C4D983105D}" dt="2026-05-06T03:54:19.863" v="1021" actId="20577"/>
        <pc:sldMkLst>
          <pc:docMk/>
          <pc:sldMk cId="165944743" sldId="274"/>
        </pc:sldMkLst>
        <pc:spChg chg="mod">
          <ac:chgData name="Holt, Elizabeth" userId="S::eholt3@lsuhsc.edu::67d2d8cc-ca87-4b49-88ef-bb299d449d84" providerId="AD" clId="Web-{39D30B1F-9912-69B8-AC56-03C4D983105D}" dt="2026-05-06T03:51:34.706" v="978" actId="20577"/>
          <ac:spMkLst>
            <pc:docMk/>
            <pc:sldMk cId="165944743" sldId="274"/>
            <ac:spMk id="2" creationId="{CBB5E918-251D-9381-BCAC-ECEA58A3F5A6}"/>
          </ac:spMkLst>
        </pc:spChg>
        <pc:spChg chg="mod">
          <ac:chgData name="Holt, Elizabeth" userId="S::eholt3@lsuhsc.edu::67d2d8cc-ca87-4b49-88ef-bb299d449d84" providerId="AD" clId="Web-{39D30B1F-9912-69B8-AC56-03C4D983105D}" dt="2026-05-06T03:26:00.998" v="690" actId="1076"/>
          <ac:spMkLst>
            <pc:docMk/>
            <pc:sldMk cId="165944743" sldId="274"/>
            <ac:spMk id="6" creationId="{17399B22-87E4-D754-BE80-E6AF76207D94}"/>
          </ac:spMkLst>
        </pc:spChg>
        <pc:spChg chg="mod">
          <ac:chgData name="Holt, Elizabeth" userId="S::eholt3@lsuhsc.edu::67d2d8cc-ca87-4b49-88ef-bb299d449d84" providerId="AD" clId="Web-{39D30B1F-9912-69B8-AC56-03C4D983105D}" dt="2026-05-06T03:25:36.342" v="689" actId="1076"/>
          <ac:spMkLst>
            <pc:docMk/>
            <pc:sldMk cId="165944743" sldId="274"/>
            <ac:spMk id="8" creationId="{A32D96C5-2665-194F-11E5-BB6A1365B5B2}"/>
          </ac:spMkLst>
        </pc:spChg>
        <pc:grpChg chg="add mod">
          <ac:chgData name="Holt, Elizabeth" userId="S::eholt3@lsuhsc.edu::67d2d8cc-ca87-4b49-88ef-bb299d449d84" providerId="AD" clId="Web-{39D30B1F-9912-69B8-AC56-03C4D983105D}" dt="2026-05-06T03:05:20.178" v="593" actId="1076"/>
          <ac:grpSpMkLst>
            <pc:docMk/>
            <pc:sldMk cId="165944743" sldId="274"/>
            <ac:grpSpMk id="9" creationId="{4A8D2D58-8804-A5AE-424D-77D7C2EE92A8}"/>
          </ac:grpSpMkLst>
        </pc:grpChg>
      </pc:sldChg>
      <pc:sldChg chg="modSp">
        <pc:chgData name="Holt, Elizabeth" userId="S::eholt3@lsuhsc.edu::67d2d8cc-ca87-4b49-88ef-bb299d449d84" providerId="AD" clId="Web-{39D30B1F-9912-69B8-AC56-03C4D983105D}" dt="2026-05-06T02:55:33.309" v="448" actId="20577"/>
        <pc:sldMkLst>
          <pc:docMk/>
          <pc:sldMk cId="2450386394" sldId="275"/>
        </pc:sldMkLst>
        <pc:spChg chg="mod">
          <ac:chgData name="Holt, Elizabeth" userId="S::eholt3@lsuhsc.edu::67d2d8cc-ca87-4b49-88ef-bb299d449d84" providerId="AD" clId="Web-{39D30B1F-9912-69B8-AC56-03C4D983105D}" dt="2026-05-06T02:24:36.697" v="107" actId="20577"/>
          <ac:spMkLst>
            <pc:docMk/>
            <pc:sldMk cId="2450386394" sldId="275"/>
            <ac:spMk id="4" creationId="{EF248D67-19AF-768A-C2CA-BFD639E2043F}"/>
          </ac:spMkLst>
        </pc:spChg>
        <pc:spChg chg="mod">
          <ac:chgData name="Holt, Elizabeth" userId="S::eholt3@lsuhsc.edu::67d2d8cc-ca87-4b49-88ef-bb299d449d84" providerId="AD" clId="Web-{39D30B1F-9912-69B8-AC56-03C4D983105D}" dt="2026-05-06T02:55:33.309" v="448" actId="20577"/>
          <ac:spMkLst>
            <pc:docMk/>
            <pc:sldMk cId="2450386394" sldId="275"/>
            <ac:spMk id="10" creationId="{A4EE1F4D-E327-D0D1-35D3-E95A88973C77}"/>
          </ac:spMkLst>
        </pc:spChg>
      </pc:sldChg>
      <pc:sldChg chg="addSp delSp">
        <pc:chgData name="Holt, Elizabeth" userId="S::eholt3@lsuhsc.edu::67d2d8cc-ca87-4b49-88ef-bb299d449d84" providerId="AD" clId="Web-{39D30B1F-9912-69B8-AC56-03C4D983105D}" dt="2026-05-06T02:22:42.318" v="68"/>
        <pc:sldMkLst>
          <pc:docMk/>
          <pc:sldMk cId="1817489117" sldId="276"/>
        </pc:sldMkLst>
      </pc:sldChg>
    </pc:docChg>
  </pc:docChgLst>
  <pc:docChgLst>
    <pc:chgData name="Holt, Elizabeth" userId="67d2d8cc-ca87-4b49-88ef-bb299d449d84" providerId="ADAL" clId="{799B0FBA-3BCC-40E3-834A-9C8F0CFC8376}"/>
    <pc:docChg chg="undo redo custSel mod addSld delSld modSld sldOrd">
      <pc:chgData name="Holt, Elizabeth" userId="67d2d8cc-ca87-4b49-88ef-bb299d449d84" providerId="ADAL" clId="{799B0FBA-3BCC-40E3-834A-9C8F0CFC8376}" dt="2026-06-03T20:16:55.103" v="15125" actId="13244"/>
      <pc:docMkLst>
        <pc:docMk/>
      </pc:docMkLst>
      <pc:sldChg chg="modSp mod">
        <pc:chgData name="Holt, Elizabeth" userId="67d2d8cc-ca87-4b49-88ef-bb299d449d84" providerId="ADAL" clId="{799B0FBA-3BCC-40E3-834A-9C8F0CFC8376}" dt="2026-05-29T20:18:43.087" v="14086" actId="1076"/>
        <pc:sldMkLst>
          <pc:docMk/>
          <pc:sldMk cId="1518353471" sldId="256"/>
        </pc:sldMkLst>
        <pc:spChg chg="mod">
          <ac:chgData name="Holt, Elizabeth" userId="67d2d8cc-ca87-4b49-88ef-bb299d449d84" providerId="ADAL" clId="{799B0FBA-3BCC-40E3-834A-9C8F0CFC8376}" dt="2026-05-05T18:48:26.473" v="6132" actId="207"/>
          <ac:spMkLst>
            <pc:docMk/>
            <pc:sldMk cId="1518353471" sldId="256"/>
            <ac:spMk id="2" creationId="{4C5CAFC1-7EC7-46A2-A6EE-5A8BFAC916C6}"/>
          </ac:spMkLst>
        </pc:spChg>
        <pc:spChg chg="mod">
          <ac:chgData name="Holt, Elizabeth" userId="67d2d8cc-ca87-4b49-88ef-bb299d449d84" providerId="ADAL" clId="{799B0FBA-3BCC-40E3-834A-9C8F0CFC8376}" dt="2026-05-29T20:18:43.087" v="14086" actId="1076"/>
          <ac:spMkLst>
            <pc:docMk/>
            <pc:sldMk cId="1518353471" sldId="256"/>
            <ac:spMk id="4" creationId="{4D7C9F82-273D-35C2-1973-00C929186EBF}"/>
          </ac:spMkLst>
        </pc:spChg>
      </pc:sldChg>
      <pc:sldChg chg="addSp delSp modSp new mod ord setBg">
        <pc:chgData name="Holt, Elizabeth" userId="67d2d8cc-ca87-4b49-88ef-bb299d449d84" providerId="ADAL" clId="{799B0FBA-3BCC-40E3-834A-9C8F0CFC8376}" dt="2026-05-11T21:17:23.638" v="8947" actId="20577"/>
        <pc:sldMkLst>
          <pc:docMk/>
          <pc:sldMk cId="1101326341" sldId="258"/>
        </pc:sldMkLst>
        <pc:spChg chg="mod">
          <ac:chgData name="Holt, Elizabeth" userId="67d2d8cc-ca87-4b49-88ef-bb299d449d84" providerId="ADAL" clId="{799B0FBA-3BCC-40E3-834A-9C8F0CFC8376}" dt="2026-05-05T18:48:20.328" v="6131" actId="207"/>
          <ac:spMkLst>
            <pc:docMk/>
            <pc:sldMk cId="1101326341" sldId="258"/>
            <ac:spMk id="2" creationId="{65E5F518-ACFF-3F65-5A04-A234CB245744}"/>
          </ac:spMkLst>
        </pc:spChg>
        <pc:spChg chg="add mod ord">
          <ac:chgData name="Holt, Elizabeth" userId="67d2d8cc-ca87-4b49-88ef-bb299d449d84" providerId="ADAL" clId="{799B0FBA-3BCC-40E3-834A-9C8F0CFC8376}" dt="2026-05-11T21:17:23.638" v="8947" actId="20577"/>
          <ac:spMkLst>
            <pc:docMk/>
            <pc:sldMk cId="1101326341" sldId="258"/>
            <ac:spMk id="4" creationId="{52862221-7D25-FDBF-1D69-68EAAFAB3B57}"/>
          </ac:spMkLst>
        </pc:spChg>
        <pc:spChg chg="add mod">
          <ac:chgData name="Holt, Elizabeth" userId="67d2d8cc-ca87-4b49-88ef-bb299d449d84" providerId="ADAL" clId="{799B0FBA-3BCC-40E3-834A-9C8F0CFC8376}" dt="2026-05-05T21:13:08.152" v="6746" actId="962"/>
          <ac:spMkLst>
            <pc:docMk/>
            <pc:sldMk cId="1101326341" sldId="258"/>
            <ac:spMk id="5" creationId="{D98A519B-5322-D9E7-91AB-FD834577A90E}"/>
          </ac:spMkLst>
        </pc:spChg>
        <pc:spChg chg="add ord">
          <ac:chgData name="Holt, Elizabeth" userId="67d2d8cc-ca87-4b49-88ef-bb299d449d84" providerId="ADAL" clId="{799B0FBA-3BCC-40E3-834A-9C8F0CFC8376}" dt="2026-05-05T21:13:33.458" v="6749" actId="13244"/>
          <ac:spMkLst>
            <pc:docMk/>
            <pc:sldMk cId="1101326341" sldId="258"/>
            <ac:spMk id="20" creationId="{4C9AFA28-B5ED-4346-9AF7-68A157F16C7E}"/>
          </ac:spMkLst>
        </pc:spChg>
        <pc:picChg chg="add mod">
          <ac:chgData name="Holt, Elizabeth" userId="67d2d8cc-ca87-4b49-88ef-bb299d449d84" providerId="ADAL" clId="{799B0FBA-3BCC-40E3-834A-9C8F0CFC8376}" dt="2026-05-05T21:13:00.612" v="6744" actId="962"/>
          <ac:picMkLst>
            <pc:docMk/>
            <pc:sldMk cId="1101326341" sldId="258"/>
            <ac:picMk id="3" creationId="{81749032-899B-D696-D11A-135BBE75A711}"/>
          </ac:picMkLst>
        </pc:picChg>
      </pc:sldChg>
      <pc:sldChg chg="addSp delSp modSp add mod ord setBg">
        <pc:chgData name="Holt, Elizabeth" userId="67d2d8cc-ca87-4b49-88ef-bb299d449d84" providerId="ADAL" clId="{799B0FBA-3BCC-40E3-834A-9C8F0CFC8376}" dt="2026-06-03T20:08:47.171" v="15075" actId="962"/>
        <pc:sldMkLst>
          <pc:docMk/>
          <pc:sldMk cId="1438878425" sldId="259"/>
        </pc:sldMkLst>
        <pc:spChg chg="add mod ord">
          <ac:chgData name="Holt, Elizabeth" userId="67d2d8cc-ca87-4b49-88ef-bb299d449d84" providerId="ADAL" clId="{799B0FBA-3BCC-40E3-834A-9C8F0CFC8376}" dt="2026-05-26T17:21:32.792" v="11959" actId="113"/>
          <ac:spMkLst>
            <pc:docMk/>
            <pc:sldMk cId="1438878425" sldId="259"/>
            <ac:spMk id="2" creationId="{DA2E5D58-D401-37B6-FEF5-8EA1464C8A40}"/>
          </ac:spMkLst>
        </pc:spChg>
        <pc:spChg chg="add mod">
          <ac:chgData name="Holt, Elizabeth" userId="67d2d8cc-ca87-4b49-88ef-bb299d449d84" providerId="ADAL" clId="{799B0FBA-3BCC-40E3-834A-9C8F0CFC8376}" dt="2026-05-26T16:33:40.766" v="10994" actId="1076"/>
          <ac:spMkLst>
            <pc:docMk/>
            <pc:sldMk cId="1438878425" sldId="259"/>
            <ac:spMk id="6" creationId="{B9FDAEFA-8415-EFA6-982B-BE5437800D6E}"/>
          </ac:spMkLst>
        </pc:spChg>
        <pc:spChg chg="add mod ord">
          <ac:chgData name="Holt, Elizabeth" userId="67d2d8cc-ca87-4b49-88ef-bb299d449d84" providerId="ADAL" clId="{799B0FBA-3BCC-40E3-834A-9C8F0CFC8376}" dt="2026-05-29T20:39:42.170" v="14160" actId="208"/>
          <ac:spMkLst>
            <pc:docMk/>
            <pc:sldMk cId="1438878425" sldId="259"/>
            <ac:spMk id="8" creationId="{44588C83-3810-2F55-67C5-F0F781160F51}"/>
          </ac:spMkLst>
        </pc:spChg>
        <pc:spChg chg="add mod ord">
          <ac:chgData name="Holt, Elizabeth" userId="67d2d8cc-ca87-4b49-88ef-bb299d449d84" providerId="ADAL" clId="{799B0FBA-3BCC-40E3-834A-9C8F0CFC8376}" dt="2026-05-26T15:03:36.067" v="10472" actId="404"/>
          <ac:spMkLst>
            <pc:docMk/>
            <pc:sldMk cId="1438878425" sldId="259"/>
            <ac:spMk id="17" creationId="{65C8FB56-E359-4943-5A0F-29032BA1DCF0}"/>
          </ac:spMkLst>
        </pc:spChg>
        <pc:grpChg chg="add mod">
          <ac:chgData name="Holt, Elizabeth" userId="67d2d8cc-ca87-4b49-88ef-bb299d449d84" providerId="ADAL" clId="{799B0FBA-3BCC-40E3-834A-9C8F0CFC8376}" dt="2026-06-03T20:08:47.171" v="15075" actId="962"/>
          <ac:grpSpMkLst>
            <pc:docMk/>
            <pc:sldMk cId="1438878425" sldId="259"/>
            <ac:grpSpMk id="23" creationId="{B1C403E4-60E0-42F5-EECE-08EA8D0B3F98}"/>
          </ac:grpSpMkLst>
        </pc:grpChg>
        <pc:picChg chg="add mod">
          <ac:chgData name="Holt, Elizabeth" userId="67d2d8cc-ca87-4b49-88ef-bb299d449d84" providerId="ADAL" clId="{799B0FBA-3BCC-40E3-834A-9C8F0CFC8376}" dt="2026-05-29T20:41:36.987" v="14187" actId="1038"/>
          <ac:picMkLst>
            <pc:docMk/>
            <pc:sldMk cId="1438878425" sldId="259"/>
            <ac:picMk id="19" creationId="{6E3D7ADC-6B93-407E-74CF-6DE02B44E164}"/>
          </ac:picMkLst>
        </pc:picChg>
        <pc:picChg chg="add mod">
          <ac:chgData name="Holt, Elizabeth" userId="67d2d8cc-ca87-4b49-88ef-bb299d449d84" providerId="ADAL" clId="{799B0FBA-3BCC-40E3-834A-9C8F0CFC8376}" dt="2026-05-29T20:41:22.619" v="14181" actId="1038"/>
          <ac:picMkLst>
            <pc:docMk/>
            <pc:sldMk cId="1438878425" sldId="259"/>
            <ac:picMk id="21" creationId="{3654E77B-9923-60A8-68B9-099A28736986}"/>
          </ac:picMkLst>
        </pc:picChg>
        <pc:picChg chg="add mod">
          <ac:chgData name="Holt, Elizabeth" userId="67d2d8cc-ca87-4b49-88ef-bb299d449d84" providerId="ADAL" clId="{799B0FBA-3BCC-40E3-834A-9C8F0CFC8376}" dt="2026-05-05T21:19:59.006" v="6916" actId="164"/>
          <ac:picMkLst>
            <pc:docMk/>
            <pc:sldMk cId="1438878425" sldId="259"/>
            <ac:picMk id="22" creationId="{99A1FEDB-57BC-3EAC-F63F-BF2F4CB3C697}"/>
          </ac:picMkLst>
        </pc:picChg>
      </pc:sldChg>
      <pc:sldChg chg="addSp modSp new mod ord">
        <pc:chgData name="Holt, Elizabeth" userId="67d2d8cc-ca87-4b49-88ef-bb299d449d84" providerId="ADAL" clId="{799B0FBA-3BCC-40E3-834A-9C8F0CFC8376}" dt="2026-06-03T20:09:56.976" v="15095" actId="13244"/>
        <pc:sldMkLst>
          <pc:docMk/>
          <pc:sldMk cId="2594600614" sldId="260"/>
        </pc:sldMkLst>
        <pc:spChg chg="mod">
          <ac:chgData name="Holt, Elizabeth" userId="67d2d8cc-ca87-4b49-88ef-bb299d449d84" providerId="ADAL" clId="{799B0FBA-3BCC-40E3-834A-9C8F0CFC8376}" dt="2026-06-03T14:32:54.519" v="14922" actId="1036"/>
          <ac:spMkLst>
            <pc:docMk/>
            <pc:sldMk cId="2594600614" sldId="260"/>
            <ac:spMk id="2" creationId="{67CCD82E-B527-48D8-0815-4A66F7F01328}"/>
          </ac:spMkLst>
        </pc:spChg>
        <pc:spChg chg="add mod ord">
          <ac:chgData name="Holt, Elizabeth" userId="67d2d8cc-ca87-4b49-88ef-bb299d449d84" providerId="ADAL" clId="{799B0FBA-3BCC-40E3-834A-9C8F0CFC8376}" dt="2026-06-03T14:35:15.849" v="14923" actId="1036"/>
          <ac:spMkLst>
            <pc:docMk/>
            <pc:sldMk cId="2594600614" sldId="260"/>
            <ac:spMk id="3" creationId="{9FE867FB-6981-5AA5-8EC9-977DDD7B23EC}"/>
          </ac:spMkLst>
        </pc:spChg>
        <pc:spChg chg="add mod ord">
          <ac:chgData name="Holt, Elizabeth" userId="67d2d8cc-ca87-4b49-88ef-bb299d449d84" providerId="ADAL" clId="{799B0FBA-3BCC-40E3-834A-9C8F0CFC8376}" dt="2026-05-29T20:39:31.651" v="14158" actId="208"/>
          <ac:spMkLst>
            <pc:docMk/>
            <pc:sldMk cId="2594600614" sldId="260"/>
            <ac:spMk id="4" creationId="{24C28AF6-CEF7-A2FE-3C6F-7ED0A9DD6675}"/>
          </ac:spMkLst>
        </pc:spChg>
        <pc:spChg chg="add mod">
          <ac:chgData name="Holt, Elizabeth" userId="67d2d8cc-ca87-4b49-88ef-bb299d449d84" providerId="ADAL" clId="{799B0FBA-3BCC-40E3-834A-9C8F0CFC8376}" dt="2026-06-03T14:32:50.710" v="14918" actId="1036"/>
          <ac:spMkLst>
            <pc:docMk/>
            <pc:sldMk cId="2594600614" sldId="260"/>
            <ac:spMk id="5" creationId="{BA1978EB-E736-499E-CBC7-DC42916EB8F6}"/>
          </ac:spMkLst>
        </pc:spChg>
        <pc:picChg chg="add mod ord modCrop">
          <ac:chgData name="Holt, Elizabeth" userId="67d2d8cc-ca87-4b49-88ef-bb299d449d84" providerId="ADAL" clId="{799B0FBA-3BCC-40E3-834A-9C8F0CFC8376}" dt="2026-06-03T20:09:56.976" v="15095" actId="13244"/>
          <ac:picMkLst>
            <pc:docMk/>
            <pc:sldMk cId="2594600614" sldId="260"/>
            <ac:picMk id="11" creationId="{5A94FE41-FD2F-8EC6-450E-975255788A34}"/>
          </ac:picMkLst>
        </pc:picChg>
      </pc:sldChg>
      <pc:sldChg chg="addSp delSp modSp add mod ord">
        <pc:chgData name="Holt, Elizabeth" userId="67d2d8cc-ca87-4b49-88ef-bb299d449d84" providerId="ADAL" clId="{799B0FBA-3BCC-40E3-834A-9C8F0CFC8376}" dt="2026-06-03T20:14:02.926" v="15122" actId="962"/>
        <pc:sldMkLst>
          <pc:docMk/>
          <pc:sldMk cId="3034162376" sldId="262"/>
        </pc:sldMkLst>
        <pc:spChg chg="mod">
          <ac:chgData name="Holt, Elizabeth" userId="67d2d8cc-ca87-4b49-88ef-bb299d449d84" providerId="ADAL" clId="{799B0FBA-3BCC-40E3-834A-9C8F0CFC8376}" dt="2026-06-03T20:08:55.203" v="15084" actId="962"/>
          <ac:spMkLst>
            <pc:docMk/>
            <pc:sldMk cId="3034162376" sldId="262"/>
            <ac:spMk id="5" creationId="{AF5B8BE9-842D-E673-DAFE-92181032C499}"/>
          </ac:spMkLst>
        </pc:spChg>
        <pc:spChg chg="mod topLvl">
          <ac:chgData name="Holt, Elizabeth" userId="67d2d8cc-ca87-4b49-88ef-bb299d449d84" providerId="ADAL" clId="{799B0FBA-3BCC-40E3-834A-9C8F0CFC8376}" dt="2026-06-03T20:12:04.167" v="15106" actId="165"/>
          <ac:spMkLst>
            <pc:docMk/>
            <pc:sldMk cId="3034162376" sldId="262"/>
            <ac:spMk id="7" creationId="{F99B7A24-722B-410B-9709-FAEC902E70A4}"/>
          </ac:spMkLst>
        </pc:spChg>
        <pc:spChg chg="add mod topLvl">
          <ac:chgData name="Holt, Elizabeth" userId="67d2d8cc-ca87-4b49-88ef-bb299d449d84" providerId="ADAL" clId="{799B0FBA-3BCC-40E3-834A-9C8F0CFC8376}" dt="2026-06-03T20:12:09.086" v="15107" actId="165"/>
          <ac:spMkLst>
            <pc:docMk/>
            <pc:sldMk cId="3034162376" sldId="262"/>
            <ac:spMk id="8" creationId="{E5820CF6-120B-98FA-9BAF-3C7B22790FA5}"/>
          </ac:spMkLst>
        </pc:spChg>
        <pc:spChg chg="mod ord topLvl">
          <ac:chgData name="Holt, Elizabeth" userId="67d2d8cc-ca87-4b49-88ef-bb299d449d84" providerId="ADAL" clId="{799B0FBA-3BCC-40E3-834A-9C8F0CFC8376}" dt="2026-06-03T20:12:35.585" v="15113" actId="13244"/>
          <ac:spMkLst>
            <pc:docMk/>
            <pc:sldMk cId="3034162376" sldId="262"/>
            <ac:spMk id="14" creationId="{B21242C3-3E06-45F8-932E-662D653C650A}"/>
          </ac:spMkLst>
        </pc:spChg>
        <pc:spChg chg="mod">
          <ac:chgData name="Holt, Elizabeth" userId="67d2d8cc-ca87-4b49-88ef-bb299d449d84" providerId="ADAL" clId="{799B0FBA-3BCC-40E3-834A-9C8F0CFC8376}" dt="2026-06-03T20:14:02.926" v="15122" actId="962"/>
          <ac:spMkLst>
            <pc:docMk/>
            <pc:sldMk cId="3034162376" sldId="262"/>
            <ac:spMk id="20" creationId="{DE8194E8-BFB9-769B-6656-A4C3D6AFCE17}"/>
          </ac:spMkLst>
        </pc:spChg>
        <pc:grpChg chg="add del mod">
          <ac:chgData name="Holt, Elizabeth" userId="67d2d8cc-ca87-4b49-88ef-bb299d449d84" providerId="ADAL" clId="{799B0FBA-3BCC-40E3-834A-9C8F0CFC8376}" dt="2026-06-03T20:12:12.556" v="15108" actId="165"/>
          <ac:grpSpMkLst>
            <pc:docMk/>
            <pc:sldMk cId="3034162376" sldId="262"/>
            <ac:grpSpMk id="2" creationId="{01211686-0C7B-10A0-F2FB-D263932ADDCD}"/>
          </ac:grpSpMkLst>
        </pc:grpChg>
        <pc:grpChg chg="add del mod">
          <ac:chgData name="Holt, Elizabeth" userId="67d2d8cc-ca87-4b49-88ef-bb299d449d84" providerId="ADAL" clId="{799B0FBA-3BCC-40E3-834A-9C8F0CFC8376}" dt="2026-06-03T14:06:52.758" v="14748" actId="478"/>
          <ac:grpSpMkLst>
            <pc:docMk/>
            <pc:sldMk cId="3034162376" sldId="262"/>
            <ac:grpSpMk id="3" creationId="{A991F086-A996-DBC4-B957-6BC0F6851FF9}"/>
          </ac:grpSpMkLst>
        </pc:grpChg>
        <pc:grpChg chg="mod ord topLvl">
          <ac:chgData name="Holt, Elizabeth" userId="67d2d8cc-ca87-4b49-88ef-bb299d449d84" providerId="ADAL" clId="{799B0FBA-3BCC-40E3-834A-9C8F0CFC8376}" dt="2026-06-03T20:12:38.984" v="15114" actId="13244"/>
          <ac:grpSpMkLst>
            <pc:docMk/>
            <pc:sldMk cId="3034162376" sldId="262"/>
            <ac:grpSpMk id="9" creationId="{96C24292-B02F-4C9D-A511-3117DA9746C7}"/>
          </ac:grpSpMkLst>
        </pc:grpChg>
        <pc:grpChg chg="add del mod">
          <ac:chgData name="Holt, Elizabeth" userId="67d2d8cc-ca87-4b49-88ef-bb299d449d84" providerId="ADAL" clId="{799B0FBA-3BCC-40E3-834A-9C8F0CFC8376}" dt="2026-06-03T20:12:09.086" v="15107" actId="165"/>
          <ac:grpSpMkLst>
            <pc:docMk/>
            <pc:sldMk cId="3034162376" sldId="262"/>
            <ac:grpSpMk id="16" creationId="{FD2D7F7C-CA65-706A-A04E-6E9281BD067B}"/>
          </ac:grpSpMkLst>
        </pc:grpChg>
        <pc:grpChg chg="add del mod">
          <ac:chgData name="Holt, Elizabeth" userId="67d2d8cc-ca87-4b49-88ef-bb299d449d84" providerId="ADAL" clId="{799B0FBA-3BCC-40E3-834A-9C8F0CFC8376}" dt="2026-06-03T20:12:04.167" v="15106" actId="165"/>
          <ac:grpSpMkLst>
            <pc:docMk/>
            <pc:sldMk cId="3034162376" sldId="262"/>
            <ac:grpSpMk id="17" creationId="{032B6D72-98EE-470D-4397-17F7F6AC215A}"/>
          </ac:grpSpMkLst>
        </pc:grpChg>
        <pc:graphicFrameChg chg="add del mod">
          <ac:chgData name="Holt, Elizabeth" userId="67d2d8cc-ca87-4b49-88ef-bb299d449d84" providerId="ADAL" clId="{799B0FBA-3BCC-40E3-834A-9C8F0CFC8376}" dt="2026-06-03T14:03:25.282" v="14617" actId="478"/>
          <ac:graphicFrameMkLst>
            <pc:docMk/>
            <pc:sldMk cId="3034162376" sldId="262"/>
            <ac:graphicFrameMk id="4" creationId="{CB6B67CD-9C71-F3DC-B3AB-D15FCABFB539}"/>
          </ac:graphicFrameMkLst>
        </pc:graphicFrameChg>
        <pc:picChg chg="mod">
          <ac:chgData name="Holt, Elizabeth" userId="67d2d8cc-ca87-4b49-88ef-bb299d449d84" providerId="ADAL" clId="{799B0FBA-3BCC-40E3-834A-9C8F0CFC8376}" dt="2026-06-03T20:12:04.167" v="15106" actId="165"/>
          <ac:picMkLst>
            <pc:docMk/>
            <pc:sldMk cId="3034162376" sldId="262"/>
            <ac:picMk id="10" creationId="{CA76637F-8DA0-4209-9D7F-C41713A1C6C0}"/>
          </ac:picMkLst>
        </pc:picChg>
        <pc:picChg chg="mod">
          <ac:chgData name="Holt, Elizabeth" userId="67d2d8cc-ca87-4b49-88ef-bb299d449d84" providerId="ADAL" clId="{799B0FBA-3BCC-40E3-834A-9C8F0CFC8376}" dt="2026-06-03T20:12:04.167" v="15106" actId="165"/>
          <ac:picMkLst>
            <pc:docMk/>
            <pc:sldMk cId="3034162376" sldId="262"/>
            <ac:picMk id="11" creationId="{7AA8EC2B-79F4-4672-A618-0884EA73A3F5}"/>
          </ac:picMkLst>
        </pc:picChg>
        <pc:picChg chg="mod ord topLvl">
          <ac:chgData name="Holt, Elizabeth" userId="67d2d8cc-ca87-4b49-88ef-bb299d449d84" providerId="ADAL" clId="{799B0FBA-3BCC-40E3-834A-9C8F0CFC8376}" dt="2026-06-03T20:12:32.985" v="15112" actId="13244"/>
          <ac:picMkLst>
            <pc:docMk/>
            <pc:sldMk cId="3034162376" sldId="262"/>
            <ac:picMk id="13" creationId="{D7D9C360-3C14-47DC-A396-9D7A2CBB5E0C}"/>
          </ac:picMkLst>
        </pc:picChg>
        <pc:picChg chg="add mod topLvl modCrop">
          <ac:chgData name="Holt, Elizabeth" userId="67d2d8cc-ca87-4b49-88ef-bb299d449d84" providerId="ADAL" clId="{799B0FBA-3BCC-40E3-834A-9C8F0CFC8376}" dt="2026-06-03T20:12:24.569" v="15111" actId="962"/>
          <ac:picMkLst>
            <pc:docMk/>
            <pc:sldMk cId="3034162376" sldId="262"/>
            <ac:picMk id="15" creationId="{DCEC26BD-0109-646E-AC66-ECB428CFFBCA}"/>
          </ac:picMkLst>
        </pc:picChg>
        <pc:picChg chg="add del mod topLvl">
          <ac:chgData name="Holt, Elizabeth" userId="67d2d8cc-ca87-4b49-88ef-bb299d449d84" providerId="ADAL" clId="{799B0FBA-3BCC-40E3-834A-9C8F0CFC8376}" dt="2026-06-03T14:06:52.758" v="14748" actId="478"/>
          <ac:picMkLst>
            <pc:docMk/>
            <pc:sldMk cId="3034162376" sldId="262"/>
            <ac:picMk id="24" creationId="{EC5F768F-FEA3-784A-E829-89C1FBF810C8}"/>
          </ac:picMkLst>
        </pc:picChg>
      </pc:sldChg>
      <pc:sldChg chg="modSp mod">
        <pc:chgData name="Holt, Elizabeth" userId="67d2d8cc-ca87-4b49-88ef-bb299d449d84" providerId="ADAL" clId="{799B0FBA-3BCC-40E3-834A-9C8F0CFC8376}" dt="2026-06-03T20:16:31.221" v="15123" actId="962"/>
        <pc:sldMkLst>
          <pc:docMk/>
          <pc:sldMk cId="158178664" sldId="267"/>
        </pc:sldMkLst>
        <pc:picChg chg="mod ord">
          <ac:chgData name="Holt, Elizabeth" userId="67d2d8cc-ca87-4b49-88ef-bb299d449d84" providerId="ADAL" clId="{799B0FBA-3BCC-40E3-834A-9C8F0CFC8376}" dt="2026-06-03T20:16:31.221" v="15123" actId="962"/>
          <ac:picMkLst>
            <pc:docMk/>
            <pc:sldMk cId="158178664" sldId="267"/>
            <ac:picMk id="5" creationId="{A7FAE13E-81C6-40B9-7C67-C5C49E01A38E}"/>
          </ac:picMkLst>
        </pc:picChg>
      </pc:sldChg>
      <pc:sldChg chg="addSp delSp modSp add mod ord">
        <pc:chgData name="Holt, Elizabeth" userId="67d2d8cc-ca87-4b49-88ef-bb299d449d84" providerId="ADAL" clId="{799B0FBA-3BCC-40E3-834A-9C8F0CFC8376}" dt="2026-06-03T20:12:48.078" v="15115" actId="13244"/>
        <pc:sldMkLst>
          <pc:docMk/>
          <pc:sldMk cId="1885737148" sldId="268"/>
        </pc:sldMkLst>
        <pc:spChg chg="mod">
          <ac:chgData name="Holt, Elizabeth" userId="67d2d8cc-ca87-4b49-88ef-bb299d449d84" providerId="ADAL" clId="{799B0FBA-3BCC-40E3-834A-9C8F0CFC8376}" dt="2026-06-03T20:08:58.946" v="15088" actId="962"/>
          <ac:spMkLst>
            <pc:docMk/>
            <pc:sldMk cId="1885737148" sldId="268"/>
            <ac:spMk id="4" creationId="{9815F1E3-5E41-BA7C-4B65-022D792AD43A}"/>
          </ac:spMkLst>
        </pc:spChg>
        <pc:spChg chg="mod">
          <ac:chgData name="Holt, Elizabeth" userId="67d2d8cc-ca87-4b49-88ef-bb299d449d84" providerId="ADAL" clId="{799B0FBA-3BCC-40E3-834A-9C8F0CFC8376}" dt="2026-06-03T13:47:19.958" v="14603" actId="20577"/>
          <ac:spMkLst>
            <pc:docMk/>
            <pc:sldMk cId="1885737148" sldId="268"/>
            <ac:spMk id="6" creationId="{80389044-8E3D-48CE-99D0-9F512BB45282}"/>
          </ac:spMkLst>
        </pc:spChg>
        <pc:spChg chg="mod ord">
          <ac:chgData name="Holt, Elizabeth" userId="67d2d8cc-ca87-4b49-88ef-bb299d449d84" providerId="ADAL" clId="{799B0FBA-3BCC-40E3-834A-9C8F0CFC8376}" dt="2026-06-03T20:12:48.078" v="15115" actId="13244"/>
          <ac:spMkLst>
            <pc:docMk/>
            <pc:sldMk cId="1885737148" sldId="268"/>
            <ac:spMk id="7" creationId="{A09C2CFE-573D-4C16-BD29-12A796CF49A3}"/>
          </ac:spMkLst>
        </pc:spChg>
      </pc:sldChg>
      <pc:sldChg chg="addSp delSp modSp add mod ord">
        <pc:chgData name="Holt, Elizabeth" userId="67d2d8cc-ca87-4b49-88ef-bb299d449d84" providerId="ADAL" clId="{799B0FBA-3BCC-40E3-834A-9C8F0CFC8376}" dt="2026-06-03T20:09:31.950" v="15093" actId="1036"/>
        <pc:sldMkLst>
          <pc:docMk/>
          <pc:sldMk cId="2940966325" sldId="271"/>
        </pc:sldMkLst>
        <pc:spChg chg="add mod">
          <ac:chgData name="Holt, Elizabeth" userId="67d2d8cc-ca87-4b49-88ef-bb299d449d84" providerId="ADAL" clId="{799B0FBA-3BCC-40E3-834A-9C8F0CFC8376}" dt="2026-06-03T14:18:41.759" v="14886" actId="313"/>
          <ac:spMkLst>
            <pc:docMk/>
            <pc:sldMk cId="2940966325" sldId="271"/>
            <ac:spMk id="2" creationId="{3465D307-9D1E-970B-8700-64A287A80A3B}"/>
          </ac:spMkLst>
        </pc:spChg>
        <pc:spChg chg="mod">
          <ac:chgData name="Holt, Elizabeth" userId="67d2d8cc-ca87-4b49-88ef-bb299d449d84" providerId="ADAL" clId="{799B0FBA-3BCC-40E3-834A-9C8F0CFC8376}" dt="2026-05-29T20:39:26.675" v="14157" actId="208"/>
          <ac:spMkLst>
            <pc:docMk/>
            <pc:sldMk cId="2940966325" sldId="271"/>
            <ac:spMk id="4" creationId="{54B49E22-F462-F4FF-02AF-8BAC90CC9EF6}"/>
          </ac:spMkLst>
        </pc:spChg>
        <pc:spChg chg="add mod ord">
          <ac:chgData name="Holt, Elizabeth" userId="67d2d8cc-ca87-4b49-88ef-bb299d449d84" providerId="ADAL" clId="{799B0FBA-3BCC-40E3-834A-9C8F0CFC8376}" dt="2026-06-03T20:09:29.151" v="15091" actId="13244"/>
          <ac:spMkLst>
            <pc:docMk/>
            <pc:sldMk cId="2940966325" sldId="271"/>
            <ac:spMk id="8" creationId="{F2EF259E-82DA-C4D3-4759-076F0380F946}"/>
          </ac:spMkLst>
        </pc:spChg>
        <pc:picChg chg="add mod">
          <ac:chgData name="Holt, Elizabeth" userId="67d2d8cc-ca87-4b49-88ef-bb299d449d84" providerId="ADAL" clId="{799B0FBA-3BCC-40E3-834A-9C8F0CFC8376}" dt="2026-06-03T20:09:31.950" v="15093" actId="1036"/>
          <ac:picMkLst>
            <pc:docMk/>
            <pc:sldMk cId="2940966325" sldId="271"/>
            <ac:picMk id="7" creationId="{96FA537D-3976-0608-3DE7-ADF41B64A2EF}"/>
          </ac:picMkLst>
        </pc:picChg>
      </pc:sldChg>
      <pc:sldChg chg="addSp delSp modSp add mod ord">
        <pc:chgData name="Holt, Elizabeth" userId="67d2d8cc-ca87-4b49-88ef-bb299d449d84" providerId="ADAL" clId="{799B0FBA-3BCC-40E3-834A-9C8F0CFC8376}" dt="2026-06-03T20:08:42.002" v="15069" actId="962"/>
        <pc:sldMkLst>
          <pc:docMk/>
          <pc:sldMk cId="1331053224" sldId="272"/>
        </pc:sldMkLst>
        <pc:spChg chg="add del mod">
          <ac:chgData name="Holt, Elizabeth" userId="67d2d8cc-ca87-4b49-88ef-bb299d449d84" providerId="ADAL" clId="{799B0FBA-3BCC-40E3-834A-9C8F0CFC8376}" dt="2026-06-03T20:08:42.002" v="15069" actId="962"/>
          <ac:spMkLst>
            <pc:docMk/>
            <pc:sldMk cId="1331053224" sldId="272"/>
            <ac:spMk id="5" creationId="{732D156E-43C6-ABAF-9DC4-4755EB72F095}"/>
          </ac:spMkLst>
        </pc:spChg>
        <pc:spChg chg="add mod">
          <ac:chgData name="Holt, Elizabeth" userId="67d2d8cc-ca87-4b49-88ef-bb299d449d84" providerId="ADAL" clId="{799B0FBA-3BCC-40E3-834A-9C8F0CFC8376}" dt="2026-05-05T18:50:20.480" v="6144" actId="1076"/>
          <ac:spMkLst>
            <pc:docMk/>
            <pc:sldMk cId="1331053224" sldId="272"/>
            <ac:spMk id="13" creationId="{98531869-34A2-A7AB-44BF-94AA09778392}"/>
          </ac:spMkLst>
        </pc:spChg>
        <pc:spChg chg="add mod">
          <ac:chgData name="Holt, Elizabeth" userId="67d2d8cc-ca87-4b49-88ef-bb299d449d84" providerId="ADAL" clId="{799B0FBA-3BCC-40E3-834A-9C8F0CFC8376}" dt="2026-05-11T21:32:04.414" v="9069" actId="404"/>
          <ac:spMkLst>
            <pc:docMk/>
            <pc:sldMk cId="1331053224" sldId="272"/>
            <ac:spMk id="14" creationId="{3E613D13-E916-DBDD-03D9-D1703CF99898}"/>
          </ac:spMkLst>
        </pc:spChg>
        <pc:spChg chg="add mod">
          <ac:chgData name="Holt, Elizabeth" userId="67d2d8cc-ca87-4b49-88ef-bb299d449d84" providerId="ADAL" clId="{799B0FBA-3BCC-40E3-834A-9C8F0CFC8376}" dt="2026-06-02T20:16:38.477" v="14341" actId="20577"/>
          <ac:spMkLst>
            <pc:docMk/>
            <pc:sldMk cId="1331053224" sldId="272"/>
            <ac:spMk id="15" creationId="{C5D5EFF7-83D8-9285-BED4-489ED1B9B05C}"/>
          </ac:spMkLst>
        </pc:spChg>
        <pc:spChg chg="add del mod">
          <ac:chgData name="Holt, Elizabeth" userId="67d2d8cc-ca87-4b49-88ef-bb299d449d84" providerId="ADAL" clId="{799B0FBA-3BCC-40E3-834A-9C8F0CFC8376}" dt="2026-05-05T18:45:42.864" v="6110" actId="962"/>
          <ac:spMkLst>
            <pc:docMk/>
            <pc:sldMk cId="1331053224" sldId="272"/>
            <ac:spMk id="18" creationId="{7F195FE2-F63A-2E8A-E609-9299E6F4D80D}"/>
          </ac:spMkLst>
        </pc:spChg>
        <pc:spChg chg="add del mod">
          <ac:chgData name="Holt, Elizabeth" userId="67d2d8cc-ca87-4b49-88ef-bb299d449d84" providerId="ADAL" clId="{799B0FBA-3BCC-40E3-834A-9C8F0CFC8376}" dt="2026-05-05T18:45:42.034" v="6108" actId="962"/>
          <ac:spMkLst>
            <pc:docMk/>
            <pc:sldMk cId="1331053224" sldId="272"/>
            <ac:spMk id="20" creationId="{2E042241-93F3-37A9-FAF1-6D2AABE5BAA1}"/>
          </ac:spMkLst>
        </pc:spChg>
      </pc:sldChg>
      <pc:sldChg chg="addSp delSp modSp add mod">
        <pc:chgData name="Holt, Elizabeth" userId="67d2d8cc-ca87-4b49-88ef-bb299d449d84" providerId="ADAL" clId="{799B0FBA-3BCC-40E3-834A-9C8F0CFC8376}" dt="2026-06-03T20:11:32.978" v="15103" actId="13244"/>
        <pc:sldMkLst>
          <pc:docMk/>
          <pc:sldMk cId="165944743" sldId="274"/>
        </pc:sldMkLst>
        <pc:spChg chg="add mod topLvl">
          <ac:chgData name="Holt, Elizabeth" userId="67d2d8cc-ca87-4b49-88ef-bb299d449d84" providerId="ADAL" clId="{799B0FBA-3BCC-40E3-834A-9C8F0CFC8376}" dt="2026-06-03T20:11:16.235" v="15099" actId="165"/>
          <ac:spMkLst>
            <pc:docMk/>
            <pc:sldMk cId="165944743" sldId="274"/>
            <ac:spMk id="2" creationId="{CBB5E918-251D-9381-BCAC-ECEA58A3F5A6}"/>
          </ac:spMkLst>
        </pc:spChg>
        <pc:spChg chg="mod">
          <ac:chgData name="Holt, Elizabeth" userId="67d2d8cc-ca87-4b49-88ef-bb299d449d84" providerId="ADAL" clId="{799B0FBA-3BCC-40E3-834A-9C8F0CFC8376}" dt="2026-05-26T15:03:20.731" v="10465" actId="404"/>
          <ac:spMkLst>
            <pc:docMk/>
            <pc:sldMk cId="165944743" sldId="274"/>
            <ac:spMk id="3" creationId="{4B0B8194-BF1A-A726-AF50-E6476FA7EF62}"/>
          </ac:spMkLst>
        </pc:spChg>
        <pc:spChg chg="mod">
          <ac:chgData name="Holt, Elizabeth" userId="67d2d8cc-ca87-4b49-88ef-bb299d449d84" providerId="ADAL" clId="{799B0FBA-3BCC-40E3-834A-9C8F0CFC8376}" dt="2026-06-03T13:48:40.779" v="14612" actId="20577"/>
          <ac:spMkLst>
            <pc:docMk/>
            <pc:sldMk cId="165944743" sldId="274"/>
            <ac:spMk id="6" creationId="{17399B22-87E4-D754-BE80-E6AF76207D94}"/>
          </ac:spMkLst>
        </pc:spChg>
        <pc:spChg chg="mod">
          <ac:chgData name="Holt, Elizabeth" userId="67d2d8cc-ca87-4b49-88ef-bb299d449d84" providerId="ADAL" clId="{799B0FBA-3BCC-40E3-834A-9C8F0CFC8376}" dt="2026-05-29T20:43:05.761" v="14195" actId="208"/>
          <ac:spMkLst>
            <pc:docMk/>
            <pc:sldMk cId="165944743" sldId="274"/>
            <ac:spMk id="8" creationId="{A32D96C5-2665-194F-11E5-BB6A1365B5B2}"/>
          </ac:spMkLst>
        </pc:spChg>
        <pc:spChg chg="add mod">
          <ac:chgData name="Holt, Elizabeth" userId="67d2d8cc-ca87-4b49-88ef-bb299d449d84" providerId="ADAL" clId="{799B0FBA-3BCC-40E3-834A-9C8F0CFC8376}" dt="2026-06-03T14:39:24.874" v="14938" actId="1035"/>
          <ac:spMkLst>
            <pc:docMk/>
            <pc:sldMk cId="165944743" sldId="274"/>
            <ac:spMk id="15" creationId="{E923D2B1-B494-1912-0CA6-B3874F1983DA}"/>
          </ac:spMkLst>
        </pc:spChg>
        <pc:grpChg chg="mod ord topLvl">
          <ac:chgData name="Holt, Elizabeth" userId="67d2d8cc-ca87-4b49-88ef-bb299d449d84" providerId="ADAL" clId="{799B0FBA-3BCC-40E3-834A-9C8F0CFC8376}" dt="2026-06-03T20:11:32.978" v="15103" actId="13244"/>
          <ac:grpSpMkLst>
            <pc:docMk/>
            <pc:sldMk cId="165944743" sldId="274"/>
            <ac:grpSpMk id="9" creationId="{4A8D2D58-8804-A5AE-424D-77D7C2EE92A8}"/>
          </ac:grpSpMkLst>
        </pc:grpChg>
        <pc:grpChg chg="add del mod">
          <ac:chgData name="Holt, Elizabeth" userId="67d2d8cc-ca87-4b49-88ef-bb299d449d84" providerId="ADAL" clId="{799B0FBA-3BCC-40E3-834A-9C8F0CFC8376}" dt="2026-06-03T20:11:16.235" v="15099" actId="165"/>
          <ac:grpSpMkLst>
            <pc:docMk/>
            <pc:sldMk cId="165944743" sldId="274"/>
            <ac:grpSpMk id="16" creationId="{ABB4062F-7E5A-375F-67EF-6A6D9B657189}"/>
          </ac:grpSpMkLst>
        </pc:grpChg>
        <pc:picChg chg="mod">
          <ac:chgData name="Holt, Elizabeth" userId="67d2d8cc-ca87-4b49-88ef-bb299d449d84" providerId="ADAL" clId="{799B0FBA-3BCC-40E3-834A-9C8F0CFC8376}" dt="2026-06-03T20:11:16.235" v="15099" actId="165"/>
          <ac:picMkLst>
            <pc:docMk/>
            <pc:sldMk cId="165944743" sldId="274"/>
            <ac:picMk id="5" creationId="{F721C3C8-1616-0DA8-EBE2-AF10CAFF4608}"/>
          </ac:picMkLst>
        </pc:picChg>
        <pc:picChg chg="mod">
          <ac:chgData name="Holt, Elizabeth" userId="67d2d8cc-ca87-4b49-88ef-bb299d449d84" providerId="ADAL" clId="{799B0FBA-3BCC-40E3-834A-9C8F0CFC8376}" dt="2026-06-03T20:11:16.235" v="15099" actId="165"/>
          <ac:picMkLst>
            <pc:docMk/>
            <pc:sldMk cId="165944743" sldId="274"/>
            <ac:picMk id="7" creationId="{0F6B5835-5A7C-FF9C-7847-FD6C4722A0B6}"/>
          </ac:picMkLst>
        </pc:picChg>
        <pc:picChg chg="add mod ord topLvl modCrop">
          <ac:chgData name="Holt, Elizabeth" userId="67d2d8cc-ca87-4b49-88ef-bb299d449d84" providerId="ADAL" clId="{799B0FBA-3BCC-40E3-834A-9C8F0CFC8376}" dt="2026-06-03T20:11:31.275" v="15102" actId="13244"/>
          <ac:picMkLst>
            <pc:docMk/>
            <pc:sldMk cId="165944743" sldId="274"/>
            <ac:picMk id="12" creationId="{9B5A25B7-E3E9-FF42-1162-8C430E0E181C}"/>
          </ac:picMkLst>
        </pc:picChg>
      </pc:sldChg>
      <pc:sldChg chg="addSp delSp modSp add mod ord">
        <pc:chgData name="Holt, Elizabeth" userId="67d2d8cc-ca87-4b49-88ef-bb299d449d84" providerId="ADAL" clId="{799B0FBA-3BCC-40E3-834A-9C8F0CFC8376}" dt="2026-06-03T20:10:54.528" v="15098" actId="962"/>
        <pc:sldMkLst>
          <pc:docMk/>
          <pc:sldMk cId="2450386394" sldId="275"/>
        </pc:sldMkLst>
        <pc:spChg chg="add mod">
          <ac:chgData name="Holt, Elizabeth" userId="67d2d8cc-ca87-4b49-88ef-bb299d449d84" providerId="ADAL" clId="{799B0FBA-3BCC-40E3-834A-9C8F0CFC8376}" dt="2026-05-26T16:36:19.957" v="11033" actId="20577"/>
          <ac:spMkLst>
            <pc:docMk/>
            <pc:sldMk cId="2450386394" sldId="275"/>
            <ac:spMk id="4" creationId="{EF248D67-19AF-768A-C2CA-BFD639E2043F}"/>
          </ac:spMkLst>
        </pc:spChg>
        <pc:spChg chg="mod">
          <ac:chgData name="Holt, Elizabeth" userId="67d2d8cc-ca87-4b49-88ef-bb299d449d84" providerId="ADAL" clId="{799B0FBA-3BCC-40E3-834A-9C8F0CFC8376}" dt="2026-06-03T20:08:48.346" v="15076" actId="962"/>
          <ac:spMkLst>
            <pc:docMk/>
            <pc:sldMk cId="2450386394" sldId="275"/>
            <ac:spMk id="5" creationId="{45FB8C48-E3F5-CF20-682E-2DE6E28D7334}"/>
          </ac:spMkLst>
        </pc:spChg>
        <pc:spChg chg="add mod">
          <ac:chgData name="Holt, Elizabeth" userId="67d2d8cc-ca87-4b49-88ef-bb299d449d84" providerId="ADAL" clId="{799B0FBA-3BCC-40E3-834A-9C8F0CFC8376}" dt="2026-05-26T15:03:29.670" v="10468" actId="404"/>
          <ac:spMkLst>
            <pc:docMk/>
            <pc:sldMk cId="2450386394" sldId="275"/>
            <ac:spMk id="6" creationId="{D58E3620-0A08-B2B1-479A-AEC70AE189BE}"/>
          </ac:spMkLst>
        </pc:spChg>
        <pc:spChg chg="add mod topLvl">
          <ac:chgData name="Holt, Elizabeth" userId="67d2d8cc-ca87-4b49-88ef-bb299d449d84" providerId="ADAL" clId="{799B0FBA-3BCC-40E3-834A-9C8F0CFC8376}" dt="2026-06-03T20:10:50.070" v="15096" actId="165"/>
          <ac:spMkLst>
            <pc:docMk/>
            <pc:sldMk cId="2450386394" sldId="275"/>
            <ac:spMk id="10" creationId="{A4EE1F4D-E327-D0D1-35D3-E95A88973C77}"/>
          </ac:spMkLst>
        </pc:spChg>
        <pc:grpChg chg="add del mod">
          <ac:chgData name="Holt, Elizabeth" userId="67d2d8cc-ca87-4b49-88ef-bb299d449d84" providerId="ADAL" clId="{799B0FBA-3BCC-40E3-834A-9C8F0CFC8376}" dt="2026-06-03T20:10:50.070" v="15096" actId="165"/>
          <ac:grpSpMkLst>
            <pc:docMk/>
            <pc:sldMk cId="2450386394" sldId="275"/>
            <ac:grpSpMk id="3" creationId="{06A2CC46-C610-8396-9773-3DCFB5B36DB5}"/>
          </ac:grpSpMkLst>
        </pc:grpChg>
        <pc:picChg chg="add mod topLvl">
          <ac:chgData name="Holt, Elizabeth" userId="67d2d8cc-ca87-4b49-88ef-bb299d449d84" providerId="ADAL" clId="{799B0FBA-3BCC-40E3-834A-9C8F0CFC8376}" dt="2026-06-03T20:10:53.312" v="15097" actId="962"/>
          <ac:picMkLst>
            <pc:docMk/>
            <pc:sldMk cId="2450386394" sldId="275"/>
            <ac:picMk id="7" creationId="{91FE4D2B-AE0C-A308-F31E-B96C63687B86}"/>
          </ac:picMkLst>
        </pc:picChg>
        <pc:picChg chg="add mod topLvl">
          <ac:chgData name="Holt, Elizabeth" userId="67d2d8cc-ca87-4b49-88ef-bb299d449d84" providerId="ADAL" clId="{799B0FBA-3BCC-40E3-834A-9C8F0CFC8376}" dt="2026-06-03T20:10:54.528" v="15098" actId="962"/>
          <ac:picMkLst>
            <pc:docMk/>
            <pc:sldMk cId="2450386394" sldId="275"/>
            <ac:picMk id="8" creationId="{9E0E71DC-7E95-0F43-A63D-D64E5E2C0D1F}"/>
          </ac:picMkLst>
        </pc:picChg>
      </pc:sldChg>
      <pc:sldChg chg="addSp delSp modSp add mod ord">
        <pc:chgData name="Holt, Elizabeth" userId="67d2d8cc-ca87-4b49-88ef-bb299d449d84" providerId="ADAL" clId="{799B0FBA-3BCC-40E3-834A-9C8F0CFC8376}" dt="2026-06-03T20:08:46.384" v="15074" actId="962"/>
        <pc:sldMkLst>
          <pc:docMk/>
          <pc:sldMk cId="1817489117" sldId="276"/>
        </pc:sldMkLst>
        <pc:spChg chg="add mod">
          <ac:chgData name="Holt, Elizabeth" userId="67d2d8cc-ca87-4b49-88ef-bb299d449d84" providerId="ADAL" clId="{799B0FBA-3BCC-40E3-834A-9C8F0CFC8376}" dt="2026-05-26T15:03:40.525" v="10476" actId="404"/>
          <ac:spMkLst>
            <pc:docMk/>
            <pc:sldMk cId="1817489117" sldId="276"/>
            <ac:spMk id="2" creationId="{FAEB2B8D-DF99-3A5F-AD5D-EC61C033D04D}"/>
          </ac:spMkLst>
        </pc:spChg>
        <pc:spChg chg="mod">
          <ac:chgData name="Holt, Elizabeth" userId="67d2d8cc-ca87-4b49-88ef-bb299d449d84" providerId="ADAL" clId="{799B0FBA-3BCC-40E3-834A-9C8F0CFC8376}" dt="2026-06-03T20:08:45.155" v="15072" actId="962"/>
          <ac:spMkLst>
            <pc:docMk/>
            <pc:sldMk cId="1817489117" sldId="276"/>
            <ac:spMk id="5" creationId="{5392A16C-9B4C-6417-5644-4F94631BE375}"/>
          </ac:spMkLst>
        </pc:spChg>
        <pc:spChg chg="add mod">
          <ac:chgData name="Holt, Elizabeth" userId="67d2d8cc-ca87-4b49-88ef-bb299d449d84" providerId="ADAL" clId="{799B0FBA-3BCC-40E3-834A-9C8F0CFC8376}" dt="2026-06-03T14:37:11.349" v="14926" actId="948"/>
          <ac:spMkLst>
            <pc:docMk/>
            <pc:sldMk cId="1817489117" sldId="276"/>
            <ac:spMk id="8" creationId="{3FB94A5F-9E46-C57F-946F-8102C9366DE8}"/>
          </ac:spMkLst>
        </pc:spChg>
        <pc:spChg chg="mod">
          <ac:chgData name="Holt, Elizabeth" userId="67d2d8cc-ca87-4b49-88ef-bb299d449d84" providerId="ADAL" clId="{799B0FBA-3BCC-40E3-834A-9C8F0CFC8376}" dt="2026-05-26T16:33:25.591" v="10984" actId="1076"/>
          <ac:spMkLst>
            <pc:docMk/>
            <pc:sldMk cId="1817489117" sldId="276"/>
            <ac:spMk id="13" creationId="{46D8AC5D-06BB-5D52-2E9C-F5F722F302FB}"/>
          </ac:spMkLst>
        </pc:spChg>
        <pc:picChg chg="add mod">
          <ac:chgData name="Holt, Elizabeth" userId="67d2d8cc-ca87-4b49-88ef-bb299d449d84" providerId="ADAL" clId="{799B0FBA-3BCC-40E3-834A-9C8F0CFC8376}" dt="2026-06-03T20:08:45.781" v="15073" actId="962"/>
          <ac:picMkLst>
            <pc:docMk/>
            <pc:sldMk cId="1817489117" sldId="276"/>
            <ac:picMk id="4" creationId="{797EC731-93FE-7538-394C-D0E9DA029A90}"/>
          </ac:picMkLst>
        </pc:picChg>
        <pc:picChg chg="add mod">
          <ac:chgData name="Holt, Elizabeth" userId="67d2d8cc-ca87-4b49-88ef-bb299d449d84" providerId="ADAL" clId="{799B0FBA-3BCC-40E3-834A-9C8F0CFC8376}" dt="2026-06-03T20:08:46.384" v="15074" actId="962"/>
          <ac:picMkLst>
            <pc:docMk/>
            <pc:sldMk cId="1817489117" sldId="276"/>
            <ac:picMk id="7" creationId="{14158C1A-3F75-8BC2-4C63-C42D54FC698E}"/>
          </ac:picMkLst>
        </pc:picChg>
      </pc:sldChg>
      <pc:sldChg chg="addSp modSp add mod ord">
        <pc:chgData name="Holt, Elizabeth" userId="67d2d8cc-ca87-4b49-88ef-bb299d449d84" providerId="ADAL" clId="{799B0FBA-3BCC-40E3-834A-9C8F0CFC8376}" dt="2026-06-03T20:09:47.872" v="15094" actId="13244"/>
        <pc:sldMkLst>
          <pc:docMk/>
          <pc:sldMk cId="276943909" sldId="277"/>
        </pc:sldMkLst>
        <pc:spChg chg="add mod">
          <ac:chgData name="Holt, Elizabeth" userId="67d2d8cc-ca87-4b49-88ef-bb299d449d84" providerId="ADAL" clId="{799B0FBA-3BCC-40E3-834A-9C8F0CFC8376}" dt="2026-05-26T14:30:26.532" v="9694" actId="1038"/>
          <ac:spMkLst>
            <pc:docMk/>
            <pc:sldMk cId="276943909" sldId="277"/>
            <ac:spMk id="2" creationId="{C7436882-A38A-3E76-E30E-B2DA22961EE8}"/>
          </ac:spMkLst>
        </pc:spChg>
        <pc:spChg chg="mod">
          <ac:chgData name="Holt, Elizabeth" userId="67d2d8cc-ca87-4b49-88ef-bb299d449d84" providerId="ADAL" clId="{799B0FBA-3BCC-40E3-834A-9C8F0CFC8376}" dt="2026-05-26T14:21:17.427" v="9412" actId="1076"/>
          <ac:spMkLst>
            <pc:docMk/>
            <pc:sldMk cId="276943909" sldId="277"/>
            <ac:spMk id="3" creationId="{F667937E-65BF-E10B-5020-7776F38A12C1}"/>
          </ac:spMkLst>
        </pc:spChg>
        <pc:spChg chg="mod">
          <ac:chgData name="Holt, Elizabeth" userId="67d2d8cc-ca87-4b49-88ef-bb299d449d84" providerId="ADAL" clId="{799B0FBA-3BCC-40E3-834A-9C8F0CFC8376}" dt="2026-06-03T20:08:43.814" v="15070" actId="962"/>
          <ac:spMkLst>
            <pc:docMk/>
            <pc:sldMk cId="276943909" sldId="277"/>
            <ac:spMk id="4" creationId="{5BF8F6B3-87A0-A16C-E58A-B452CD71892A}"/>
          </ac:spMkLst>
        </pc:spChg>
        <pc:spChg chg="add mod ord">
          <ac:chgData name="Holt, Elizabeth" userId="67d2d8cc-ca87-4b49-88ef-bb299d449d84" providerId="ADAL" clId="{799B0FBA-3BCC-40E3-834A-9C8F0CFC8376}" dt="2026-06-03T20:09:47.872" v="15094" actId="13244"/>
          <ac:spMkLst>
            <pc:docMk/>
            <pc:sldMk cId="276943909" sldId="277"/>
            <ac:spMk id="5" creationId="{F18DF14A-9808-3C80-A528-B6AD5B1133CB}"/>
          </ac:spMkLst>
        </pc:spChg>
        <pc:cxnChg chg="add mod">
          <ac:chgData name="Holt, Elizabeth" userId="67d2d8cc-ca87-4b49-88ef-bb299d449d84" providerId="ADAL" clId="{799B0FBA-3BCC-40E3-834A-9C8F0CFC8376}" dt="2026-06-03T20:08:44.499" v="15071" actId="962"/>
          <ac:cxnSpMkLst>
            <pc:docMk/>
            <pc:sldMk cId="276943909" sldId="277"/>
            <ac:cxnSpMk id="7" creationId="{EB31DF75-8A08-50AE-AEB0-E6FB2040D93F}"/>
          </ac:cxnSpMkLst>
        </pc:cxnChg>
      </pc:sldChg>
      <pc:sldChg chg="addSp delSp modSp add mod ord">
        <pc:chgData name="Holt, Elizabeth" userId="67d2d8cc-ca87-4b49-88ef-bb299d449d84" providerId="ADAL" clId="{799B0FBA-3BCC-40E3-834A-9C8F0CFC8376}" dt="2026-06-03T20:16:55.103" v="15125" actId="13244"/>
        <pc:sldMkLst>
          <pc:docMk/>
          <pc:sldMk cId="160669375" sldId="278"/>
        </pc:sldMkLst>
        <pc:spChg chg="mod ord">
          <ac:chgData name="Holt, Elizabeth" userId="67d2d8cc-ca87-4b49-88ef-bb299d449d84" providerId="ADAL" clId="{799B0FBA-3BCC-40E3-834A-9C8F0CFC8376}" dt="2026-06-03T20:16:42.304" v="15124" actId="13244"/>
          <ac:spMkLst>
            <pc:docMk/>
            <pc:sldMk cId="160669375" sldId="278"/>
            <ac:spMk id="5" creationId="{AE8562A7-3B8E-C34A-874F-BDB36D2A2B51}"/>
          </ac:spMkLst>
        </pc:spChg>
        <pc:spChg chg="ord">
          <ac:chgData name="Holt, Elizabeth" userId="67d2d8cc-ca87-4b49-88ef-bb299d449d84" providerId="ADAL" clId="{799B0FBA-3BCC-40E3-834A-9C8F0CFC8376}" dt="2026-06-03T20:11:47.880" v="15105" actId="13244"/>
          <ac:spMkLst>
            <pc:docMk/>
            <pc:sldMk cId="160669375" sldId="278"/>
            <ac:spMk id="6" creationId="{700C93DC-2463-D6DF-700B-0F4BE792FDA3}"/>
          </ac:spMkLst>
        </pc:spChg>
        <pc:spChg chg="add mod">
          <ac:chgData name="Holt, Elizabeth" userId="67d2d8cc-ca87-4b49-88ef-bb299d449d84" providerId="ADAL" clId="{799B0FBA-3BCC-40E3-834A-9C8F0CFC8376}" dt="2026-05-26T17:06:35.335" v="11523" actId="20577"/>
          <ac:spMkLst>
            <pc:docMk/>
            <pc:sldMk cId="160669375" sldId="278"/>
            <ac:spMk id="12" creationId="{974B6189-5617-B21A-4E2D-E5231A8BC19E}"/>
          </ac:spMkLst>
        </pc:spChg>
        <pc:spChg chg="add mod ord">
          <ac:chgData name="Holt, Elizabeth" userId="67d2d8cc-ca87-4b49-88ef-bb299d449d84" providerId="ADAL" clId="{799B0FBA-3BCC-40E3-834A-9C8F0CFC8376}" dt="2026-06-03T20:16:55.103" v="15125" actId="13244"/>
          <ac:spMkLst>
            <pc:docMk/>
            <pc:sldMk cId="160669375" sldId="278"/>
            <ac:spMk id="13" creationId="{991A6F7B-C1B4-3BE3-DF65-D588BD96EB5D}"/>
          </ac:spMkLst>
        </pc:spChg>
        <pc:spChg chg="add mod ord">
          <ac:chgData name="Holt, Elizabeth" userId="67d2d8cc-ca87-4b49-88ef-bb299d449d84" providerId="ADAL" clId="{799B0FBA-3BCC-40E3-834A-9C8F0CFC8376}" dt="2026-06-03T20:11:42.597" v="15104" actId="13244"/>
          <ac:spMkLst>
            <pc:docMk/>
            <pc:sldMk cId="160669375" sldId="278"/>
            <ac:spMk id="15" creationId="{C93124A9-C4D5-79C0-CBAB-87F66C6043DF}"/>
          </ac:spMkLst>
        </pc:spChg>
        <pc:spChg chg="ord">
          <ac:chgData name="Holt, Elizabeth" userId="67d2d8cc-ca87-4b49-88ef-bb299d449d84" providerId="ADAL" clId="{799B0FBA-3BCC-40E3-834A-9C8F0CFC8376}" dt="2026-06-03T20:13:28.913" v="15119" actId="13244"/>
          <ac:spMkLst>
            <pc:docMk/>
            <pc:sldMk cId="160669375" sldId="278"/>
            <ac:spMk id="20" creationId="{7DC7018B-C016-DD1D-8174-5ACA413AA57A}"/>
          </ac:spMkLst>
        </pc:spChg>
        <pc:picChg chg="add mod">
          <ac:chgData name="Holt, Elizabeth" userId="67d2d8cc-ca87-4b49-88ef-bb299d449d84" providerId="ADAL" clId="{799B0FBA-3BCC-40E3-834A-9C8F0CFC8376}" dt="2026-06-03T20:08:51.747" v="15080" actId="962"/>
          <ac:picMkLst>
            <pc:docMk/>
            <pc:sldMk cId="160669375" sldId="278"/>
            <ac:picMk id="14" creationId="{3B7A2E29-9F9E-ABA6-9BDC-070DEF0907A1}"/>
          </ac:picMkLst>
        </pc:picChg>
        <pc:picChg chg="add mod">
          <ac:chgData name="Holt, Elizabeth" userId="67d2d8cc-ca87-4b49-88ef-bb299d449d84" providerId="ADAL" clId="{799B0FBA-3BCC-40E3-834A-9C8F0CFC8376}" dt="2026-06-03T20:08:52.366" v="15081" actId="962"/>
          <ac:picMkLst>
            <pc:docMk/>
            <pc:sldMk cId="160669375" sldId="278"/>
            <ac:picMk id="17" creationId="{CD902BE1-A375-95BE-1F46-A160D87868DA}"/>
          </ac:picMkLst>
        </pc:picChg>
      </pc:sldChg>
      <pc:sldChg chg="addSp delSp modSp add mod ord">
        <pc:chgData name="Holt, Elizabeth" userId="67d2d8cc-ca87-4b49-88ef-bb299d449d84" providerId="ADAL" clId="{799B0FBA-3BCC-40E3-834A-9C8F0CFC8376}" dt="2026-06-03T20:08:53.898" v="15083" actId="962"/>
        <pc:sldMkLst>
          <pc:docMk/>
          <pc:sldMk cId="2413521452" sldId="279"/>
        </pc:sldMkLst>
        <pc:spChg chg="mod">
          <ac:chgData name="Holt, Elizabeth" userId="67d2d8cc-ca87-4b49-88ef-bb299d449d84" providerId="ADAL" clId="{799B0FBA-3BCC-40E3-834A-9C8F0CFC8376}" dt="2026-05-26T17:50:07.699" v="12501" actId="20577"/>
          <ac:spMkLst>
            <pc:docMk/>
            <pc:sldMk cId="2413521452" sldId="279"/>
            <ac:spMk id="6" creationId="{E57CF7DF-1416-F56A-9A41-E1C2E45F54C2}"/>
          </ac:spMkLst>
        </pc:spChg>
        <pc:spChg chg="mod">
          <ac:chgData name="Holt, Elizabeth" userId="67d2d8cc-ca87-4b49-88ef-bb299d449d84" providerId="ADAL" clId="{799B0FBA-3BCC-40E3-834A-9C8F0CFC8376}" dt="2026-05-29T20:45:22.017" v="14228" actId="208"/>
          <ac:spMkLst>
            <pc:docMk/>
            <pc:sldMk cId="2413521452" sldId="279"/>
            <ac:spMk id="8" creationId="{E36AFF31-2B06-6AD2-2073-465D351B3847}"/>
          </ac:spMkLst>
        </pc:spChg>
        <pc:spChg chg="add mod">
          <ac:chgData name="Holt, Elizabeth" userId="67d2d8cc-ca87-4b49-88ef-bb299d449d84" providerId="ADAL" clId="{799B0FBA-3BCC-40E3-834A-9C8F0CFC8376}" dt="2026-06-03T13:49:11.359" v="14614" actId="1035"/>
          <ac:spMkLst>
            <pc:docMk/>
            <pc:sldMk cId="2413521452" sldId="279"/>
            <ac:spMk id="21" creationId="{6C7390E8-F56F-122A-ED72-90C196FAA881}"/>
          </ac:spMkLst>
        </pc:spChg>
        <pc:picChg chg="add mod modCrop">
          <ac:chgData name="Holt, Elizabeth" userId="67d2d8cc-ca87-4b49-88ef-bb299d449d84" providerId="ADAL" clId="{799B0FBA-3BCC-40E3-834A-9C8F0CFC8376}" dt="2026-06-03T20:08:53.061" v="15082" actId="962"/>
          <ac:picMkLst>
            <pc:docMk/>
            <pc:sldMk cId="2413521452" sldId="279"/>
            <ac:picMk id="14" creationId="{380859FF-FF3F-B65A-F750-537F8C2A40FD}"/>
          </ac:picMkLst>
        </pc:picChg>
        <pc:picChg chg="add mod modCrop">
          <ac:chgData name="Holt, Elizabeth" userId="67d2d8cc-ca87-4b49-88ef-bb299d449d84" providerId="ADAL" clId="{799B0FBA-3BCC-40E3-834A-9C8F0CFC8376}" dt="2026-06-03T20:08:53.898" v="15083" actId="962"/>
          <ac:picMkLst>
            <pc:docMk/>
            <pc:sldMk cId="2413521452" sldId="279"/>
            <ac:picMk id="18" creationId="{89593F87-7F3B-9EB4-674A-23E6EE76BECA}"/>
          </ac:picMkLst>
        </pc:picChg>
      </pc:sldChg>
      <pc:sldChg chg="addSp delSp modSp add mod ord">
        <pc:chgData name="Holt, Elizabeth" userId="67d2d8cc-ca87-4b49-88ef-bb299d449d84" providerId="ADAL" clId="{799B0FBA-3BCC-40E3-834A-9C8F0CFC8376}" dt="2026-06-03T20:09:08.575" v="15090"/>
        <pc:sldMkLst>
          <pc:docMk/>
          <pc:sldMk cId="2518908749" sldId="280"/>
        </pc:sldMkLst>
        <pc:spChg chg="add mod">
          <ac:chgData name="Holt, Elizabeth" userId="67d2d8cc-ca87-4b49-88ef-bb299d449d84" providerId="ADAL" clId="{799B0FBA-3BCC-40E3-834A-9C8F0CFC8376}" dt="2026-06-03T14:59:50.226" v="15066" actId="20577"/>
          <ac:spMkLst>
            <pc:docMk/>
            <pc:sldMk cId="2518908749" sldId="280"/>
            <ac:spMk id="3" creationId="{BF259E7E-FA8D-BA84-093B-146CAF55EEE1}"/>
          </ac:spMkLst>
        </pc:spChg>
        <pc:spChg chg="mod ord">
          <ac:chgData name="Holt, Elizabeth" userId="67d2d8cc-ca87-4b49-88ef-bb299d449d84" providerId="ADAL" clId="{799B0FBA-3BCC-40E3-834A-9C8F0CFC8376}" dt="2026-06-03T20:09:08.575" v="15090"/>
          <ac:spMkLst>
            <pc:docMk/>
            <pc:sldMk cId="2518908749" sldId="280"/>
            <ac:spMk id="5" creationId="{F7A20F7D-0C6A-CEFA-5315-1C11240AF07A}"/>
          </ac:spMkLst>
        </pc:spChg>
        <pc:spChg chg="mod">
          <ac:chgData name="Holt, Elizabeth" userId="67d2d8cc-ca87-4b49-88ef-bb299d449d84" providerId="ADAL" clId="{799B0FBA-3BCC-40E3-834A-9C8F0CFC8376}" dt="2026-06-03T13:41:11.637" v="14452" actId="1036"/>
          <ac:spMkLst>
            <pc:docMk/>
            <pc:sldMk cId="2518908749" sldId="280"/>
            <ac:spMk id="6" creationId="{05358281-557D-EC26-AA1A-144ECF5D0B3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AF0A-FA5F-4C74-8B50-1B4B66A618B9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BBAE-044D-4EBF-9431-BD245FF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AF0A-FA5F-4C74-8B50-1B4B66A618B9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BBAE-044D-4EBF-9431-BD245FF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4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AF0A-FA5F-4C74-8B50-1B4B66A618B9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BBAE-044D-4EBF-9431-BD245FF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3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AF0A-FA5F-4C74-8B50-1B4B66A618B9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BBAE-044D-4EBF-9431-BD245FF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8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AF0A-FA5F-4C74-8B50-1B4B66A618B9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BBAE-044D-4EBF-9431-BD245FF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7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AF0A-FA5F-4C74-8B50-1B4B66A618B9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BBAE-044D-4EBF-9431-BD245FF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5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AF0A-FA5F-4C74-8B50-1B4B66A618B9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BBAE-044D-4EBF-9431-BD245FF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6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AF0A-FA5F-4C74-8B50-1B4B66A618B9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BBAE-044D-4EBF-9431-BD245FF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AF0A-FA5F-4C74-8B50-1B4B66A618B9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BBAE-044D-4EBF-9431-BD245FF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AF0A-FA5F-4C74-8B50-1B4B66A618B9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BBAE-044D-4EBF-9431-BD245FF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4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AF0A-FA5F-4C74-8B50-1B4B66A618B9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BBAE-044D-4EBF-9431-BD245FF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2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1AF0A-FA5F-4C74-8B50-1B4B66A618B9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0BBAE-044D-4EBF-9431-BD245FF8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9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space.illinois.edu/playlist/details/1_omuj3dzc" TargetMode="External"/><Relationship Id="rId2" Type="http://schemas.openxmlformats.org/officeDocument/2006/relationships/hyperlink" Target="https://lsuhsc.sharepoint.com/sites/internal/a11yhub/SitePages/Home.aspx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lsuhsc.edu/admin/it/officehours.aspx" TargetMode="External"/><Relationship Id="rId4" Type="http://schemas.openxmlformats.org/officeDocument/2006/relationships/hyperlink" Target="https://theaccessibilityguy.com/pdf-accessibilit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5BC251A-7DB6-748E-E4D7-1C83AFAD9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alphaModFix amt="31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78" t="15678" r="1458" b="15520"/>
          <a:stretch>
            <a:fillRect/>
          </a:stretch>
        </p:blipFill>
        <p:spPr>
          <a:xfrm>
            <a:off x="891822" y="0"/>
            <a:ext cx="9784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5CAFC1-7EC7-46A2-A6EE-5A8BFAC91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33" y="2885010"/>
            <a:ext cx="4526845" cy="1336594"/>
          </a:xfrm>
          <a:solidFill>
            <a:schemeClr val="bg1">
              <a:alpha val="72000"/>
            </a:schemeClr>
          </a:solidFill>
        </p:spPr>
        <p:txBody>
          <a:bodyPr>
            <a:normAutofit/>
          </a:bodyPr>
          <a:lstStyle/>
          <a:p>
            <a:pPr algn="l"/>
            <a:r>
              <a:rPr kumimoji="0" lang="en-US" sz="4800" b="0" i="0" u="none" strike="noStrike" kern="1200" cap="all" spc="15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Accessibility </a:t>
            </a:r>
            <a:br>
              <a:rPr kumimoji="0" lang="en-US" sz="4800" b="0" i="0" u="none" strike="noStrike" kern="1200" cap="all" spc="15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</a:br>
            <a:r>
              <a:rPr kumimoji="0" lang="en-US" sz="3700" b="0" i="0" u="none" strike="noStrike" kern="1200" cap="all" spc="15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&amp; Adobe Acrobat</a:t>
            </a:r>
            <a:endParaRPr lang="en-US" sz="3700">
              <a:solidFill>
                <a:schemeClr val="tx1">
                  <a:lumMod val="75000"/>
                  <a:lumOff val="25000"/>
                </a:schemeClr>
              </a:solidFill>
              <a:latin typeface="Tenorite" panose="00000500000000000000" pitchFamily="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D7C9F82-273D-35C2-1973-00C92918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625" y="5257801"/>
            <a:ext cx="3670495" cy="1224592"/>
          </a:xfrm>
          <a:solidFill>
            <a:schemeClr val="bg1">
              <a:alpha val="72000"/>
            </a:schemeClr>
          </a:solidFill>
        </p:spPr>
        <p:txBody>
          <a:bodyPr>
            <a:normAutofit fontScale="62500" lnSpcReduction="20000"/>
          </a:bodyPr>
          <a:lstStyle/>
          <a:p>
            <a:pPr algn="l">
              <a:spcBef>
                <a:spcPts val="1800"/>
              </a:spcBef>
            </a:pPr>
            <a:r>
              <a:rPr lang="en-US"/>
              <a:t>Elizabeth Holt</a:t>
            </a:r>
          </a:p>
          <a:p>
            <a:pPr algn="l"/>
            <a:r>
              <a:rPr lang="en-US"/>
              <a:t>Digital Initiatives Librarian</a:t>
            </a:r>
          </a:p>
          <a:p>
            <a:pPr algn="l"/>
            <a:r>
              <a:rPr lang="en-US"/>
              <a:t>School of Graduate Studies Library Liaison</a:t>
            </a:r>
          </a:p>
          <a:p>
            <a:pPr algn="l"/>
            <a:r>
              <a:rPr lang="en-US"/>
              <a:t>eholt3@lsuhsc.edu</a:t>
            </a:r>
          </a:p>
        </p:txBody>
      </p:sp>
      <p:pic>
        <p:nvPicPr>
          <p:cNvPr id="5" name="Picture 4" descr="logo LSU Health New Orleans Division of Libraries">
            <a:extLst>
              <a:ext uri="{FF2B5EF4-FFF2-40B4-BE49-F238E27FC236}">
                <a16:creationId xmlns:a16="http://schemas.microsoft.com/office/drawing/2014/main" id="{334F221B-1255-91F2-0846-79E655F4E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25" y="302456"/>
            <a:ext cx="1899139" cy="7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5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D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6E34A7-E928-128B-B530-2E4B98D6A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2D96C5-2665-194F-11E5-BB6A1365B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152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 algn="just">
              <a:lnSpc>
                <a:spcPts val="2500"/>
              </a:lnSpc>
              <a:spcBef>
                <a:spcPts val="800"/>
              </a:spcBef>
              <a:buSzPct val="80000"/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399B22-87E4-D754-BE80-E6AF7620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207" y="980716"/>
            <a:ext cx="8210551" cy="4308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Step 4: Automatically Tag Document</a:t>
            </a:r>
            <a:endParaRPr lang="en-US" sz="3600" b="1" dirty="0"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B8194-BF1A-A726-AF50-E6476FA7EF62}"/>
              </a:ext>
            </a:extLst>
          </p:cNvPr>
          <p:cNvSpPr txBox="1"/>
          <p:nvPr/>
        </p:nvSpPr>
        <p:spPr>
          <a:xfrm>
            <a:off x="4114306" y="1401957"/>
            <a:ext cx="395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7030A0"/>
                </a:solidFill>
              </a:rPr>
              <a:t>As found in the “New” version of Acrobat Pro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B5E918-251D-9381-BCAC-ECEA58A3F5A6}"/>
              </a:ext>
            </a:extLst>
          </p:cNvPr>
          <p:cNvSpPr txBox="1"/>
          <p:nvPr/>
        </p:nvSpPr>
        <p:spPr>
          <a:xfrm>
            <a:off x="5900857" y="3635742"/>
            <a:ext cx="4895026" cy="143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2880" indent="-182880">
              <a:lnSpc>
                <a:spcPts val="2500"/>
              </a:lnSpc>
              <a:spcBef>
                <a:spcPts val="200"/>
              </a:spcBef>
              <a:buSzPct val="80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Make sure </a:t>
            </a:r>
            <a:r>
              <a:rPr lang="en-US" b="1" dirty="0">
                <a:solidFill>
                  <a:prstClr val="black"/>
                </a:solidFill>
              </a:rPr>
              <a:t>cloud-based tagging </a:t>
            </a:r>
            <a:r>
              <a:rPr lang="en-US" dirty="0">
                <a:solidFill>
                  <a:prstClr val="black"/>
                </a:solidFill>
              </a:rPr>
              <a:t>is enabled</a:t>
            </a:r>
          </a:p>
          <a:p>
            <a:pPr lvl="1" indent="-182880">
              <a:lnSpc>
                <a:spcPts val="2500"/>
              </a:lnSpc>
              <a:spcBef>
                <a:spcPts val="200"/>
              </a:spcBef>
              <a:buSzPct val="80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Main menu  -&gt; Preferences  -&gt; Accessibility</a:t>
            </a:r>
            <a:endParaRPr lang="en-US" dirty="0">
              <a:solidFill>
                <a:prstClr val="black"/>
              </a:solidFill>
              <a:ea typeface="Calibri"/>
              <a:cs typeface="Calibri"/>
            </a:endParaRPr>
          </a:p>
          <a:p>
            <a:pPr marL="182880" indent="-182880">
              <a:lnSpc>
                <a:spcPts val="2500"/>
              </a:lnSpc>
              <a:spcBef>
                <a:spcPts val="200"/>
              </a:spcBef>
              <a:buSzPct val="80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Open </a:t>
            </a:r>
            <a:r>
              <a:rPr lang="en-US" u="sng" dirty="0">
                <a:solidFill>
                  <a:prstClr val="black"/>
                </a:solidFill>
                <a:ea typeface="Calibri"/>
                <a:cs typeface="Calibri"/>
              </a:rPr>
              <a:t>Prepare for Accessibility</a:t>
            </a: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 tool</a:t>
            </a:r>
          </a:p>
          <a:p>
            <a:pPr marL="182880" indent="-182880">
              <a:lnSpc>
                <a:spcPts val="2500"/>
              </a:lnSpc>
              <a:spcBef>
                <a:spcPts val="200"/>
              </a:spcBef>
              <a:buSzPct val="80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Click </a:t>
            </a:r>
            <a:r>
              <a:rPr lang="en-US" b="1" dirty="0">
                <a:solidFill>
                  <a:prstClr val="black"/>
                </a:solidFill>
                <a:ea typeface="Calibri"/>
                <a:cs typeface="Calibri"/>
              </a:rPr>
              <a:t>Automatically tag PDF</a:t>
            </a: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 then save</a:t>
            </a:r>
            <a:endParaRPr lang="en-US" dirty="0">
              <a:solidFill>
                <a:srgbClr val="7030A0"/>
              </a:solidFill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23D2B1-B494-1912-0CA6-B3874F1983DA}"/>
              </a:ext>
            </a:extLst>
          </p:cNvPr>
          <p:cNvSpPr txBox="1"/>
          <p:nvPr/>
        </p:nvSpPr>
        <p:spPr>
          <a:xfrm>
            <a:off x="2458948" y="5269856"/>
            <a:ext cx="727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ea typeface="Calibri"/>
                <a:cs typeface="Calibri"/>
              </a:rPr>
              <a:t>If you forget this step and go straight to the “Check for Accessibility” step, you can still Autotag in the Accessibility Checker dialog box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8D2D58-8804-A5AE-424D-77D7C2EE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742288" y="1941977"/>
            <a:ext cx="3857435" cy="3182315"/>
            <a:chOff x="2941492" y="583617"/>
            <a:chExt cx="6907028" cy="50666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21C3C8-1616-0DA8-EBE2-AF10CAFF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527" y="583617"/>
              <a:ext cx="4889993" cy="5066682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6B5835-5A7C-FF9C-7847-FD6C4722A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492" y="583619"/>
              <a:ext cx="2017035" cy="5066681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B5A25B7-E3E9-FF42-1162-8C430E0E1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8"/>
          <a:stretch>
            <a:fillRect/>
          </a:stretch>
        </p:blipFill>
        <p:spPr>
          <a:xfrm>
            <a:off x="5962501" y="1937334"/>
            <a:ext cx="1753323" cy="1460489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6594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EC9933-764C-A7BF-6EA5-F8D02B023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08690E8-116D-8467-3449-6907EB922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C7018B-C016-DD1D-8174-5ACA413A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62A7-3B8E-C34A-874F-BDB36D2A2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974B6189-5617-B21A-4E2D-E5231A8B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207" y="980716"/>
            <a:ext cx="8210551" cy="4308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/>
              <a:t>Step 5: Check for Accessibility</a:t>
            </a:r>
            <a:endParaRPr lang="en-US" sz="3600" b="1">
              <a:ea typeface="Calibri Light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C93DC-2463-D6DF-700B-0F4BE792FDA3}"/>
              </a:ext>
            </a:extLst>
          </p:cNvPr>
          <p:cNvSpPr txBox="1"/>
          <p:nvPr/>
        </p:nvSpPr>
        <p:spPr>
          <a:xfrm>
            <a:off x="4114306" y="1401957"/>
            <a:ext cx="395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7030A0"/>
                </a:solidFill>
              </a:rPr>
              <a:t>As found in the “New” version of Acrobat Pro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A6F7B-C1B4-3BE3-DF65-D588BD96EB5D}"/>
              </a:ext>
            </a:extLst>
          </p:cNvPr>
          <p:cNvSpPr txBox="1"/>
          <p:nvPr/>
        </p:nvSpPr>
        <p:spPr>
          <a:xfrm>
            <a:off x="3944142" y="4612646"/>
            <a:ext cx="176598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7030A0"/>
                </a:solidFill>
                <a:ea typeface="Calibri"/>
                <a:cs typeface="Calibri"/>
              </a:rPr>
              <a:t>The goal is to have no issues</a:t>
            </a:r>
          </a:p>
          <a:p>
            <a:pPr algn="ctr"/>
            <a:r>
              <a:rPr lang="en-US" sz="1700" dirty="0">
                <a:solidFill>
                  <a:srgbClr val="7030A0"/>
                </a:solidFill>
                <a:ea typeface="Calibri"/>
                <a:cs typeface="Calibri"/>
              </a:rPr>
              <a:t>…this almost never happens the first time!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124A9-C4D5-79C0-CBAB-87F66C6043DF}"/>
              </a:ext>
            </a:extLst>
          </p:cNvPr>
          <p:cNvSpPr txBox="1"/>
          <p:nvPr/>
        </p:nvSpPr>
        <p:spPr>
          <a:xfrm>
            <a:off x="6024895" y="1838871"/>
            <a:ext cx="5422810" cy="41992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2880" indent="-182880">
              <a:lnSpc>
                <a:spcPts val="2600"/>
              </a:lnSpc>
              <a:spcBef>
                <a:spcPts val="600"/>
              </a:spcBef>
              <a:buSzPct val="80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Open </a:t>
            </a:r>
            <a:r>
              <a:rPr lang="en-US" b="1" dirty="0">
                <a:solidFill>
                  <a:prstClr val="black"/>
                </a:solidFill>
                <a:ea typeface="Calibri"/>
                <a:cs typeface="Calibri"/>
              </a:rPr>
              <a:t>Check for Accessibility </a:t>
            </a: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tool</a:t>
            </a:r>
          </a:p>
          <a:p>
            <a:pPr marL="182880" indent="-182880">
              <a:lnSpc>
                <a:spcPts val="2600"/>
              </a:lnSpc>
              <a:spcBef>
                <a:spcPts val="600"/>
              </a:spcBef>
              <a:buSzPct val="80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Make sure “Create accessibility report” is disabled</a:t>
            </a:r>
          </a:p>
          <a:p>
            <a:pPr marL="182880" indent="-182880">
              <a:lnSpc>
                <a:spcPts val="2600"/>
              </a:lnSpc>
              <a:spcBef>
                <a:spcPts val="600"/>
              </a:spcBef>
              <a:buSzPct val="80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Click </a:t>
            </a:r>
            <a:r>
              <a:rPr lang="en-US" b="1" dirty="0">
                <a:solidFill>
                  <a:prstClr val="black"/>
                </a:solidFill>
                <a:ea typeface="Calibri"/>
                <a:cs typeface="Calibri"/>
              </a:rPr>
              <a:t>Start Checking</a:t>
            </a: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, the Accessibility Checker panel will pop up with issues that need correcting</a:t>
            </a:r>
          </a:p>
          <a:p>
            <a:pPr algn="ctr">
              <a:lnSpc>
                <a:spcPts val="2600"/>
              </a:lnSpc>
              <a:spcBef>
                <a:spcPts val="600"/>
              </a:spcBef>
            </a:pPr>
            <a:r>
              <a:rPr lang="en-US" b="1" dirty="0">
                <a:solidFill>
                  <a:srgbClr val="7030A0"/>
                </a:solidFill>
                <a:ea typeface="Calibri"/>
                <a:cs typeface="Calibri"/>
              </a:rPr>
              <a:t>Each document will present a different array of issues</a:t>
            </a:r>
          </a:p>
          <a:p>
            <a:pPr marL="182880" indent="-182880">
              <a:lnSpc>
                <a:spcPts val="2600"/>
              </a:lnSpc>
              <a:spcBef>
                <a:spcPts val="600"/>
              </a:spcBef>
              <a:buFont typeface="Arial"/>
              <a:buChar char="•"/>
            </a:pPr>
            <a:r>
              <a:rPr lang="en-US" b="1" dirty="0">
                <a:ea typeface="Calibri"/>
                <a:cs typeface="Calibri"/>
              </a:rPr>
              <a:t>Ignore “</a:t>
            </a:r>
            <a:r>
              <a:rPr lang="en-US" dirty="0">
                <a:ea typeface="Calibri"/>
                <a:cs typeface="Calibri"/>
              </a:rPr>
              <a:t>Logical Reading Order” and "Color Contrast” alerts under the </a:t>
            </a:r>
            <a:r>
              <a:rPr lang="en-US" u="sng" dirty="0">
                <a:ea typeface="Calibri"/>
                <a:cs typeface="Calibri"/>
              </a:rPr>
              <a:t>Document</a:t>
            </a:r>
            <a:r>
              <a:rPr lang="en-US" dirty="0">
                <a:ea typeface="Calibri"/>
                <a:cs typeface="Calibri"/>
              </a:rPr>
              <a:t> tab</a:t>
            </a:r>
          </a:p>
          <a:p>
            <a:pPr marL="182880" indent="-182880">
              <a:lnSpc>
                <a:spcPts val="26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Focus on: Tags, Language, Title, Bookmarks, Alt Text, and Tables</a:t>
            </a:r>
          </a:p>
          <a:p>
            <a:pPr marL="182880" indent="-182880">
              <a:lnSpc>
                <a:spcPts val="26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If many issues pop up, first try running the OCR tool again and then Autotag again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2E29-9F9E-ABA6-9BDC-070DEF090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08" y="1861259"/>
            <a:ext cx="2219363" cy="2650772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02BE1-A375-95BE-1F46-A160D8786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2" y="1861259"/>
            <a:ext cx="2654150" cy="3861285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6066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D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01B1E-F592-AF47-FD38-F8E450A25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6AFF31-2B06-6AD2-2073-465D351B3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152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 algn="just">
              <a:lnSpc>
                <a:spcPts val="2500"/>
              </a:lnSpc>
              <a:spcBef>
                <a:spcPts val="800"/>
              </a:spcBef>
              <a:buSzPct val="80000"/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7CF7DF-1416-F56A-9A41-E1C2E45F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207" y="980716"/>
            <a:ext cx="8210551" cy="4308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/>
              <a:t>Step 6: Add Alternate Text</a:t>
            </a:r>
            <a:endParaRPr lang="en-US" sz="3600" b="1"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505D83-7012-1CE2-4634-01780B0BADFD}"/>
              </a:ext>
            </a:extLst>
          </p:cNvPr>
          <p:cNvSpPr txBox="1"/>
          <p:nvPr/>
        </p:nvSpPr>
        <p:spPr>
          <a:xfrm>
            <a:off x="4114306" y="1401957"/>
            <a:ext cx="395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7030A0"/>
                </a:solidFill>
              </a:rPr>
              <a:t>As found in the “New” version of Acrobat Pro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0859FF-FF3F-B65A-F750-537F8C2A4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9"/>
          <a:stretch>
            <a:fillRect/>
          </a:stretch>
        </p:blipFill>
        <p:spPr>
          <a:xfrm>
            <a:off x="1105259" y="1504665"/>
            <a:ext cx="2080661" cy="1784478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593F87-7F3B-9EB4-674A-23E6EE76B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b="2510"/>
          <a:stretch>
            <a:fillRect/>
          </a:stretch>
        </p:blipFill>
        <p:spPr>
          <a:xfrm>
            <a:off x="1105259" y="3429000"/>
            <a:ext cx="2080660" cy="2521689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C7390E8-F56F-122A-ED72-90C196FAA881}"/>
              </a:ext>
            </a:extLst>
          </p:cNvPr>
          <p:cNvSpPr txBox="1"/>
          <p:nvPr/>
        </p:nvSpPr>
        <p:spPr>
          <a:xfrm>
            <a:off x="3380198" y="1835734"/>
            <a:ext cx="7779114" cy="40773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2880" indent="-182880">
              <a:lnSpc>
                <a:spcPts val="2400"/>
              </a:lnSpc>
              <a:buSzPct val="80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Open </a:t>
            </a:r>
            <a:r>
              <a:rPr lang="en-US" b="1" dirty="0">
                <a:solidFill>
                  <a:prstClr val="black"/>
                </a:solidFill>
                <a:ea typeface="Calibri"/>
                <a:cs typeface="Calibri"/>
              </a:rPr>
              <a:t>Check for Accessibility </a:t>
            </a: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tool</a:t>
            </a:r>
          </a:p>
          <a:p>
            <a:pPr marL="182880" indent="-182880">
              <a:lnSpc>
                <a:spcPts val="2400"/>
              </a:lnSpc>
              <a:buSzPct val="80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Click </a:t>
            </a:r>
            <a:r>
              <a:rPr lang="en-US" b="1" dirty="0">
                <a:solidFill>
                  <a:prstClr val="black"/>
                </a:solidFill>
                <a:ea typeface="Calibri"/>
                <a:cs typeface="Calibri"/>
              </a:rPr>
              <a:t>Add alternate text</a:t>
            </a:r>
          </a:p>
          <a:p>
            <a:pPr marL="640080" lvl="1" indent="-182880">
              <a:lnSpc>
                <a:spcPts val="2400"/>
              </a:lnSpc>
              <a:buSzPct val="80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an alt text dialog box will pop up with the related image highlighted in blue</a:t>
            </a:r>
          </a:p>
          <a:p>
            <a:pPr marL="182880" indent="-182880">
              <a:lnSpc>
                <a:spcPts val="2400"/>
              </a:lnSpc>
              <a:buSzPct val="80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Figures</a:t>
            </a:r>
          </a:p>
          <a:p>
            <a:pPr marL="640080" lvl="1" indent="-182880">
              <a:lnSpc>
                <a:spcPts val="2400"/>
              </a:lnSpc>
              <a:buSzPct val="80000"/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Calibri"/>
              </a:rPr>
              <a:t>use language “Figure N. Lorem ipsum…”</a:t>
            </a:r>
          </a:p>
          <a:p>
            <a:pPr marL="182880" indent="-182880">
              <a:lnSpc>
                <a:spcPts val="2400"/>
              </a:lnSpc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Images</a:t>
            </a:r>
          </a:p>
          <a:p>
            <a:pPr marL="640080" lvl="1" indent="-182880">
              <a:lnSpc>
                <a:spcPts val="2400"/>
              </a:lnSpc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use clear, concise descriptive language</a:t>
            </a:r>
          </a:p>
          <a:p>
            <a:pPr marL="640080" lvl="1" indent="-182880">
              <a:lnSpc>
                <a:spcPts val="2400"/>
              </a:lnSpc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do not say “Image of…” </a:t>
            </a:r>
          </a:p>
          <a:p>
            <a:pPr marL="640080" lvl="1" indent="-182880">
              <a:lnSpc>
                <a:spcPts val="2400"/>
              </a:lnSpc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when applicable, do say “Photograph of…” or “X ray of…”</a:t>
            </a:r>
          </a:p>
          <a:p>
            <a:pPr marL="182880" indent="-182880">
              <a:lnSpc>
                <a:spcPts val="2400"/>
              </a:lnSpc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Graphs, charts, etc.</a:t>
            </a:r>
          </a:p>
          <a:p>
            <a:pPr marL="640080" lvl="1" indent="-182880">
              <a:lnSpc>
                <a:spcPts val="2400"/>
              </a:lnSpc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“</a:t>
            </a:r>
            <a:r>
              <a:rPr lang="en-US" b="1" dirty="0">
                <a:ea typeface="Calibri"/>
                <a:cs typeface="Calibri"/>
              </a:rPr>
              <a:t>A</a:t>
            </a:r>
            <a:r>
              <a:rPr lang="en-US" dirty="0">
                <a:ea typeface="Calibri"/>
                <a:cs typeface="Calibri"/>
              </a:rPr>
              <a:t> (type of graph) </a:t>
            </a:r>
            <a:r>
              <a:rPr lang="en-US" b="1" dirty="0">
                <a:ea typeface="Calibri"/>
                <a:cs typeface="Calibri"/>
              </a:rPr>
              <a:t>titled</a:t>
            </a:r>
            <a:r>
              <a:rPr lang="en-US" dirty="0">
                <a:ea typeface="Calibri"/>
                <a:cs typeface="Calibri"/>
              </a:rPr>
              <a:t> (graph title) </a:t>
            </a:r>
            <a:r>
              <a:rPr lang="en-US" b="1" dirty="0">
                <a:ea typeface="Calibri"/>
                <a:cs typeface="Calibri"/>
              </a:rPr>
              <a:t>where</a:t>
            </a:r>
            <a:r>
              <a:rPr lang="en-US" dirty="0">
                <a:ea typeface="Calibri"/>
                <a:cs typeface="Calibri"/>
              </a:rPr>
              <a:t> (meaningful datapoints).”</a:t>
            </a:r>
          </a:p>
          <a:p>
            <a:pPr marL="182880" indent="-182880">
              <a:lnSpc>
                <a:spcPts val="2400"/>
              </a:lnSpc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Acrobat may provide cloud-based alt text – always verify it is correct</a:t>
            </a:r>
          </a:p>
          <a:p>
            <a:pPr marL="182880" indent="-182880">
              <a:lnSpc>
                <a:spcPts val="2400"/>
              </a:lnSpc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Select </a:t>
            </a:r>
            <a:r>
              <a:rPr lang="en-US" b="1" dirty="0">
                <a:ea typeface="Calibri"/>
                <a:cs typeface="Calibri"/>
              </a:rPr>
              <a:t>Decorative figure</a:t>
            </a:r>
            <a:r>
              <a:rPr lang="en-US" dirty="0">
                <a:ea typeface="Calibri"/>
                <a:cs typeface="Calibri"/>
              </a:rPr>
              <a:t> for anything not providing information or context</a:t>
            </a:r>
          </a:p>
        </p:txBody>
      </p:sp>
    </p:spTree>
    <p:extLst>
      <p:ext uri="{BB962C8B-B14F-4D97-AF65-F5344CB8AC3E}">
        <p14:creationId xmlns:p14="http://schemas.microsoft.com/office/powerpoint/2010/main" val="241352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A23F28-B11C-80F3-1C18-FD6468875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6BEFE5-ABE4-2F64-284E-51D2D2121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8194E8-BFB9-769B-6656-A4C3D6AF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5B8BE9-842D-E673-DAFE-92181032C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F2A0DE-3650-4DAB-A1D8-93A0EDA8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30" y="799071"/>
            <a:ext cx="2817340" cy="708453"/>
          </a:xfrm>
        </p:spPr>
        <p:txBody>
          <a:bodyPr>
            <a:normAutofit/>
          </a:bodyPr>
          <a:lstStyle/>
          <a:p>
            <a:pPr algn="ctr"/>
            <a:r>
              <a:rPr lang="en-US" sz="3200" b="1"/>
              <a:t>Common 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B7A24-722B-410B-9709-FAEC902E70A4}"/>
              </a:ext>
            </a:extLst>
          </p:cNvPr>
          <p:cNvSpPr txBox="1"/>
          <p:nvPr/>
        </p:nvSpPr>
        <p:spPr>
          <a:xfrm>
            <a:off x="1082807" y="1227509"/>
            <a:ext cx="208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Tagged PDF failed: right click and select </a:t>
            </a:r>
            <a:r>
              <a:rPr lang="en-US" b="1" dirty="0"/>
              <a:t>Fix</a:t>
            </a:r>
            <a:r>
              <a:rPr lang="en-US" dirty="0"/>
              <a:t> – this will Autotag the PDF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C24292-B02F-4C9D-A511-3117DA974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0061" y="2475463"/>
            <a:ext cx="2380538" cy="3332388"/>
            <a:chOff x="8082107" y="4249454"/>
            <a:chExt cx="1409170" cy="17128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76637F-8DA0-4209-9D7F-C41713A1C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107" y="4249454"/>
              <a:ext cx="1166995" cy="1712878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AA8EC2B-79F4-4672-A618-0884EA73A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5374" y="5021823"/>
              <a:ext cx="1075903" cy="842012"/>
            </a:xfrm>
            <a:prstGeom prst="rect">
              <a:avLst/>
            </a:prstGeom>
            <a:ln w="12700">
              <a:solidFill>
                <a:srgbClr val="7030A0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820CF6-120B-98FA-9BAF-3C7B22790FA5}"/>
              </a:ext>
            </a:extLst>
          </p:cNvPr>
          <p:cNvSpPr txBox="1"/>
          <p:nvPr/>
        </p:nvSpPr>
        <p:spPr>
          <a:xfrm>
            <a:off x="3853892" y="1920291"/>
            <a:ext cx="317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Nothing is working!!: maybe “Save as PDF” was used; return to source (Word) document and choose </a:t>
            </a:r>
            <a:r>
              <a:rPr lang="en-US" b="1" dirty="0"/>
              <a:t>Save as -&gt; PDF (*.pdf)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EC26BD-0109-646E-AC66-ECB428CF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7"/>
          <a:stretch>
            <a:fillRect/>
          </a:stretch>
        </p:blipFill>
        <p:spPr>
          <a:xfrm>
            <a:off x="3853892" y="3247834"/>
            <a:ext cx="3184762" cy="1854270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1242C3-3E06-45F8-932E-662D653C650A}"/>
              </a:ext>
            </a:extLst>
          </p:cNvPr>
          <p:cNvSpPr txBox="1"/>
          <p:nvPr/>
        </p:nvSpPr>
        <p:spPr>
          <a:xfrm>
            <a:off x="7890992" y="1620795"/>
            <a:ext cx="3309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are not in order with text: open Reading Order tool, then </a:t>
            </a:r>
            <a:r>
              <a:rPr lang="en-US" b="1" dirty="0"/>
              <a:t>Show Order Panel</a:t>
            </a:r>
            <a:r>
              <a:rPr lang="en-US" dirty="0"/>
              <a:t>, drag/drop images to the correct place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D9C360-3C14-47DC-A396-9D7A2CBB5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078" y="2897313"/>
            <a:ext cx="3786025" cy="2985498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03416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D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40DAB6-6D08-B6C7-85D5-183F6214A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D759BA4-451E-F7CF-3DD9-61DD3FCDC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15F1E3-5E41-BA7C-4B65-022D792A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9C2CFE-573D-4C16-BD29-12A796CF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041" y="916664"/>
            <a:ext cx="3195918" cy="605118"/>
          </a:xfrm>
        </p:spPr>
        <p:txBody>
          <a:bodyPr>
            <a:norm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Recommendations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89044-8E3D-48CE-99D0-9F512BB45282}"/>
              </a:ext>
            </a:extLst>
          </p:cNvPr>
          <p:cNvSpPr txBox="1"/>
          <p:nvPr/>
        </p:nvSpPr>
        <p:spPr>
          <a:xfrm>
            <a:off x="1786633" y="1571287"/>
            <a:ext cx="8618734" cy="4135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-182880">
              <a:lnSpc>
                <a:spcPts val="3000"/>
              </a:lnSpc>
              <a:spcAft>
                <a:spcPts val="600"/>
              </a:spcAft>
              <a:buClr>
                <a:srgbClr val="7030A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If a PDF is old (15+ years)</a:t>
            </a:r>
          </a:p>
          <a:p>
            <a:pPr marL="914400" lvl="7" indent="-182880">
              <a:lnSpc>
                <a:spcPts val="3000"/>
              </a:lnSpc>
              <a:spcAft>
                <a:spcPts val="600"/>
              </a:spcAft>
              <a:buClr>
                <a:srgbClr val="7030A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consider replacing it with a new copy, </a:t>
            </a:r>
            <a:r>
              <a:rPr lang="en-US" dirty="0" err="1"/>
              <a:t>ie</a:t>
            </a:r>
            <a:r>
              <a:rPr lang="en-US" dirty="0"/>
              <a:t> re-scan source </a:t>
            </a:r>
            <a:r>
              <a:rPr lang="en-US" b="1" dirty="0"/>
              <a:t>paper</a:t>
            </a:r>
            <a:r>
              <a:rPr lang="en-US" dirty="0"/>
              <a:t> </a:t>
            </a:r>
            <a:r>
              <a:rPr lang="en-US" b="1" dirty="0"/>
              <a:t>document</a:t>
            </a:r>
            <a:r>
              <a:rPr lang="en-US" dirty="0"/>
              <a:t> </a:t>
            </a:r>
          </a:p>
          <a:p>
            <a:pPr marL="914400" lvl="7" indent="-182880">
              <a:lnSpc>
                <a:spcPts val="3000"/>
              </a:lnSpc>
              <a:spcAft>
                <a:spcPts val="600"/>
              </a:spcAft>
              <a:buClr>
                <a:srgbClr val="7030A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apply accessibility tools to source </a:t>
            </a:r>
            <a:r>
              <a:rPr lang="en-US" b="1" dirty="0"/>
              <a:t>electronic</a:t>
            </a:r>
            <a:r>
              <a:rPr lang="en-US" dirty="0"/>
              <a:t> </a:t>
            </a:r>
            <a:r>
              <a:rPr lang="en-US" b="1" dirty="0"/>
              <a:t>document</a:t>
            </a:r>
            <a:r>
              <a:rPr lang="en-US" dirty="0"/>
              <a:t>, re-save in PDF format</a:t>
            </a:r>
          </a:p>
          <a:p>
            <a:pPr marL="0" lvl="3" indent="-182880">
              <a:lnSpc>
                <a:spcPts val="3000"/>
              </a:lnSpc>
              <a:spcAft>
                <a:spcPts val="600"/>
              </a:spcAft>
              <a:buClr>
                <a:srgbClr val="7030A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Document metadata, OCR, </a:t>
            </a:r>
            <a:r>
              <a:rPr lang="en-US" dirty="0" err="1"/>
              <a:t>autotagging</a:t>
            </a:r>
            <a:r>
              <a:rPr lang="en-US" dirty="0"/>
              <a:t>, &amp; alt text are the minimum steps</a:t>
            </a:r>
          </a:p>
          <a:p>
            <a:pPr marL="0" lvl="3" indent="-182880">
              <a:lnSpc>
                <a:spcPts val="3000"/>
              </a:lnSpc>
              <a:spcAft>
                <a:spcPts val="600"/>
              </a:spcAft>
              <a:buClr>
                <a:srgbClr val="7030A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Always use the </a:t>
            </a:r>
            <a:r>
              <a:rPr lang="en-US" b="1" dirty="0"/>
              <a:t>desktop/app version </a:t>
            </a:r>
            <a:r>
              <a:rPr lang="en-US" dirty="0"/>
              <a:t>of Adobe Acrobat Pro (</a:t>
            </a:r>
            <a:r>
              <a:rPr lang="en-US" b="1" dirty="0"/>
              <a:t>not</a:t>
            </a:r>
            <a:r>
              <a:rPr lang="en-US" dirty="0"/>
              <a:t> browser version)</a:t>
            </a:r>
          </a:p>
          <a:p>
            <a:pPr marL="0" lvl="3" indent="-182880">
              <a:lnSpc>
                <a:spcPts val="3000"/>
              </a:lnSpc>
              <a:spcAft>
                <a:spcPts val="600"/>
              </a:spcAft>
              <a:buClr>
                <a:srgbClr val="7030A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Correct the title, author, and language </a:t>
            </a:r>
            <a:r>
              <a:rPr lang="en-US" b="1" dirty="0"/>
              <a:t>metadata</a:t>
            </a:r>
            <a:r>
              <a:rPr lang="en-US" dirty="0"/>
              <a:t> first (Document properties)</a:t>
            </a:r>
          </a:p>
          <a:p>
            <a:pPr marL="0" lvl="3" indent="-182880">
              <a:lnSpc>
                <a:spcPts val="3000"/>
              </a:lnSpc>
              <a:spcAft>
                <a:spcPts val="600"/>
              </a:spcAft>
              <a:buClr>
                <a:srgbClr val="7030A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Run </a:t>
            </a:r>
            <a:r>
              <a:rPr lang="en-US" b="1" dirty="0"/>
              <a:t>character recognition </a:t>
            </a:r>
            <a:r>
              <a:rPr lang="en-US" dirty="0"/>
              <a:t>(Scan/OCR) tool before checking accessibility</a:t>
            </a:r>
          </a:p>
          <a:p>
            <a:pPr marL="0" lvl="3" indent="-182880">
              <a:lnSpc>
                <a:spcPts val="3000"/>
              </a:lnSpc>
              <a:spcAft>
                <a:spcPts val="600"/>
              </a:spcAft>
              <a:buClr>
                <a:srgbClr val="7030A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Make sure </a:t>
            </a:r>
            <a:r>
              <a:rPr lang="en-US" b="1" dirty="0"/>
              <a:t>cloud-based tagging</a:t>
            </a:r>
            <a:r>
              <a:rPr lang="en-US" dirty="0"/>
              <a:t> is enabled (found in Properties)</a:t>
            </a:r>
          </a:p>
          <a:p>
            <a:pPr marL="0" lvl="3" indent="-182880">
              <a:lnSpc>
                <a:spcPts val="3000"/>
              </a:lnSpc>
              <a:spcAft>
                <a:spcPts val="600"/>
              </a:spcAft>
              <a:buClr>
                <a:srgbClr val="7030A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PDFs of old PowerPoint slide decks will very likely need the Reading Order fixed!</a:t>
            </a:r>
          </a:p>
        </p:txBody>
      </p:sp>
    </p:spTree>
    <p:extLst>
      <p:ext uri="{BB962C8B-B14F-4D97-AF65-F5344CB8AC3E}">
        <p14:creationId xmlns:p14="http://schemas.microsoft.com/office/powerpoint/2010/main" val="188573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763FEC-63FA-97DF-4D2C-9831A8D49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CA01D8-DA72-D6A9-0CA8-3B85641D1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A20F7D-0C6A-CEFA-5315-1C11240AF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FC40DB-4E48-5E73-3A90-74261CB8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358281-557D-EC26-AA1A-144ECF5D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30" y="1097017"/>
            <a:ext cx="2817340" cy="708453"/>
          </a:xfrm>
        </p:spPr>
        <p:txBody>
          <a:bodyPr>
            <a:normAutofit/>
          </a:bodyPr>
          <a:lstStyle/>
          <a:p>
            <a:pPr algn="ctr"/>
            <a:r>
              <a:rPr lang="en-US" sz="3200" b="1"/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59E7E-FA8D-BA84-093B-146CAF55EEE1}"/>
              </a:ext>
            </a:extLst>
          </p:cNvPr>
          <p:cNvSpPr txBox="1"/>
          <p:nvPr/>
        </p:nvSpPr>
        <p:spPr>
          <a:xfrm>
            <a:off x="1428108" y="2075377"/>
            <a:ext cx="9287838" cy="283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Acrobat Pro : Create and verify PDF accessibility</a:t>
            </a:r>
            <a:endParaRPr lang="en-US" dirty="0">
              <a:solidFill>
                <a:srgbClr val="7030A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82880" indent="-18288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Space Illinois : Quick Start Accessibility Workshop Series</a:t>
            </a:r>
            <a:endParaRPr lang="en-US" dirty="0">
              <a:solidFill>
                <a:srgbClr val="7030A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82880" indent="-18288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Accessibility Guy : PDF Accessibility Blog</a:t>
            </a:r>
            <a:endParaRPr lang="en-US" dirty="0">
              <a:solidFill>
                <a:srgbClr val="7030A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82880" indent="-18288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LSU Health New Orleans Digital Accessibility Hub</a:t>
            </a:r>
            <a:endParaRPr lang="en-US" dirty="0">
              <a:solidFill>
                <a:srgbClr val="7030A0"/>
              </a:solidFill>
            </a:endParaRPr>
          </a:p>
          <a:p>
            <a:pPr marL="182880" indent="-18288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IT Office Hours with LSU Health New Orleans Libraries Instruction (04/16/26)</a:t>
            </a:r>
          </a:p>
          <a:p>
            <a:pPr marL="640080" lvl="1" indent="-18288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Hands-On Accessibility: Creating &amp; Fixing Documents in Word, PowerPoint &amp; Acrobat Pro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0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09CA5-20D9-E049-FD4C-30EAAACB0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529A942-C4B0-5998-D4D1-D3FEEA20D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alphaModFix amt="31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78" t="15678" r="1458" b="15520"/>
          <a:stretch>
            <a:fillRect/>
          </a:stretch>
        </p:blipFill>
        <p:spPr>
          <a:xfrm>
            <a:off x="891822" y="0"/>
            <a:ext cx="97840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AE13E-81C6-40B9-7C67-C5C49E01A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25" y="302456"/>
            <a:ext cx="1899139" cy="769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B9040F-C1FA-6CAE-E131-A9C4AC41A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33" y="2885010"/>
            <a:ext cx="3736623" cy="1336594"/>
          </a:xfrm>
          <a:solidFill>
            <a:schemeClr val="bg1">
              <a:alpha val="72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kumimoji="0" lang="en-US" sz="4800" b="0" i="0" u="none" strike="noStrike" kern="1200" cap="all" spc="15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THANK YOU</a:t>
            </a:r>
            <a:endParaRPr lang="en-US" sz="3700">
              <a:latin typeface="Tenorite" panose="00000500000000000000" pitchFamily="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D84BBD4-8CEC-C8E7-B2B5-F2E56FBCE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45" y="4929615"/>
            <a:ext cx="3670495" cy="1250009"/>
          </a:xfrm>
          <a:solidFill>
            <a:schemeClr val="bg1">
              <a:alpha val="72000"/>
            </a:schemeClr>
          </a:solidFill>
        </p:spPr>
        <p:txBody>
          <a:bodyPr>
            <a:normAutofit fontScale="62500" lnSpcReduction="20000"/>
          </a:bodyPr>
          <a:lstStyle/>
          <a:p>
            <a:pPr algn="l"/>
            <a:r>
              <a:rPr lang="en-US"/>
              <a:t>Elizabeth Holt</a:t>
            </a:r>
          </a:p>
          <a:p>
            <a:pPr algn="l"/>
            <a:r>
              <a:rPr lang="en-US"/>
              <a:t>Digital Initiatives Librarian</a:t>
            </a:r>
          </a:p>
          <a:p>
            <a:pPr algn="l"/>
            <a:r>
              <a:rPr lang="en-US"/>
              <a:t>School of Graduate Studies Library Liaison</a:t>
            </a:r>
          </a:p>
          <a:p>
            <a:pPr algn="l"/>
            <a:r>
              <a:rPr lang="en-US"/>
              <a:t>eholt3@lsuhsc.edu</a:t>
            </a:r>
          </a:p>
        </p:txBody>
      </p:sp>
    </p:spTree>
    <p:extLst>
      <p:ext uri="{BB962C8B-B14F-4D97-AF65-F5344CB8AC3E}">
        <p14:creationId xmlns:p14="http://schemas.microsoft.com/office/powerpoint/2010/main" val="15817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5F518-ACFF-3F65-5A04-A234CB24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948" y="3010580"/>
            <a:ext cx="2410770" cy="8368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62221-7D25-FDBF-1D69-68EAAFAB3B57}"/>
              </a:ext>
            </a:extLst>
          </p:cNvPr>
          <p:cNvSpPr txBox="1"/>
          <p:nvPr/>
        </p:nvSpPr>
        <p:spPr>
          <a:xfrm>
            <a:off x="5088926" y="1574451"/>
            <a:ext cx="5712424" cy="3709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2880" indent="-18288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Glossary</a:t>
            </a:r>
          </a:p>
          <a:p>
            <a:pPr marL="182880" indent="-18288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Accessibility Basics</a:t>
            </a:r>
          </a:p>
          <a:p>
            <a:pPr marL="182880" indent="-18288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PDF Source Documents: Born Digital vs. Digitized</a:t>
            </a:r>
          </a:p>
          <a:p>
            <a:pPr marL="182880" indent="-18288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Mitigation vs. Remediation</a:t>
            </a:r>
          </a:p>
          <a:p>
            <a:pPr marL="182880" indent="-18288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Tools in Adobe Acrobat Pro + Demo</a:t>
            </a:r>
          </a:p>
          <a:p>
            <a:pPr marL="182880" indent="-18288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Recommendations</a:t>
            </a:r>
          </a:p>
          <a:p>
            <a:pPr marL="182880" indent="-18288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Resources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1749032-899B-D696-D11A-135BBE75A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0958" y="1158623"/>
            <a:ext cx="4540749" cy="45407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8A519B-5322-D9E7-91AB-FD834577A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2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D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7A276D-4726-044C-77BF-B021597FE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74AFE5-9567-7D60-02CB-31A74375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49E22-F462-F4FF-02AF-8BAC90CC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685426"/>
            <a:ext cx="10820400" cy="54864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EF259E-82DA-C4D3-4759-076F0380F9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404" y="2858180"/>
            <a:ext cx="2410770" cy="8368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GLOSSARY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5D307-9D1E-970B-8700-64A287A80A3B}"/>
              </a:ext>
            </a:extLst>
          </p:cNvPr>
          <p:cNvSpPr txBox="1"/>
          <p:nvPr/>
        </p:nvSpPr>
        <p:spPr>
          <a:xfrm>
            <a:off x="2865073" y="1062041"/>
            <a:ext cx="8364659" cy="48564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2880" indent="-182880" algn="just">
              <a:lnSpc>
                <a:spcPts val="2500"/>
              </a:lnSpc>
              <a:spcBef>
                <a:spcPts val="8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Scan</a:t>
            </a:r>
            <a:r>
              <a:rPr lang="en-US" dirty="0"/>
              <a:t> - make a digital or electronic version of a paper document</a:t>
            </a:r>
          </a:p>
          <a:p>
            <a:pPr marL="182880" indent="-182880" algn="just">
              <a:lnSpc>
                <a:spcPts val="2500"/>
              </a:lnSpc>
              <a:spcBef>
                <a:spcPts val="8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OCR</a:t>
            </a:r>
            <a:r>
              <a:rPr lang="en-US" dirty="0"/>
              <a:t> - Optical Character Recognition; electronic conversion of printed text to machine-readable text, always necessary for scanned documents </a:t>
            </a:r>
          </a:p>
          <a:p>
            <a:pPr marL="182880" indent="-182880" algn="just">
              <a:lnSpc>
                <a:spcPts val="2500"/>
              </a:lnSpc>
              <a:spcBef>
                <a:spcPts val="8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Machine reader</a:t>
            </a:r>
            <a:r>
              <a:rPr lang="en-US" dirty="0"/>
              <a:t> - technology that relays the information or text in an electronic document to an assistive device (screen reader, PDF narrator, braille keyboard, etc.)</a:t>
            </a:r>
          </a:p>
          <a:p>
            <a:pPr marL="182880" indent="-182880" algn="just">
              <a:lnSpc>
                <a:spcPts val="2500"/>
              </a:lnSpc>
              <a:spcBef>
                <a:spcPts val="8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Semantic structure</a:t>
            </a:r>
            <a:r>
              <a:rPr lang="en-US" dirty="0"/>
              <a:t> - conveys the logical or visual order of an electronic document to a machine reader</a:t>
            </a:r>
            <a:endParaRPr lang="en-US" b="1" dirty="0"/>
          </a:p>
          <a:p>
            <a:pPr marL="182880" indent="-182880" algn="just">
              <a:lnSpc>
                <a:spcPts val="2500"/>
              </a:lnSpc>
              <a:spcBef>
                <a:spcPts val="8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Tags</a:t>
            </a:r>
            <a:r>
              <a:rPr lang="en-US" dirty="0"/>
              <a:t> - coding applied to sections of an electronic document that creates the  semantic structure</a:t>
            </a:r>
          </a:p>
          <a:p>
            <a:pPr marL="182880" indent="-182880" algn="just">
              <a:lnSpc>
                <a:spcPts val="2500"/>
              </a:lnSpc>
              <a:spcBef>
                <a:spcPts val="8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Autotag</a:t>
            </a:r>
            <a:r>
              <a:rPr lang="en-US" dirty="0"/>
              <a:t> - an accessibility tool using AI or a cloud-based model to assign tags to an electronic document (recommend human verification)</a:t>
            </a:r>
          </a:p>
          <a:p>
            <a:pPr marL="182880" indent="-182880" algn="just">
              <a:lnSpc>
                <a:spcPts val="2500"/>
              </a:lnSpc>
              <a:spcBef>
                <a:spcPts val="8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b="1" dirty="0"/>
              <a:t>Alt text</a:t>
            </a:r>
            <a:r>
              <a:rPr lang="en-US" dirty="0"/>
              <a:t> - text that describes a visual component (image, logo, graph, etc.) and is “viewable” only by a machine reader</a:t>
            </a:r>
            <a:endParaRPr lang="en-US" b="1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FA537D-3976-0608-3DE7-ADF41B64A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0506" y="2246039"/>
            <a:ext cx="2084567" cy="20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E153D4-3279-C8E7-999D-FD9F8C0E7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F195FE2-F63A-2E8A-E609-9299E6F4D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042241-93F3-37A9-FAF1-6D2AABE5B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D156E-43C6-ABAF-9DC4-4755EB72F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8531869-34A2-A7AB-44BF-94AA0977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767" y="946563"/>
            <a:ext cx="4316730" cy="549561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Accessibility Basics</a:t>
            </a: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13D13-E916-DBDD-03D9-D1703CF99898}"/>
              </a:ext>
            </a:extLst>
          </p:cNvPr>
          <p:cNvSpPr txBox="1"/>
          <p:nvPr/>
        </p:nvSpPr>
        <p:spPr>
          <a:xfrm>
            <a:off x="3784029" y="1409137"/>
            <a:ext cx="46033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Formatting + Tools + Machine Readers</a:t>
            </a:r>
            <a:endParaRPr lang="en-US" sz="200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D5EFF7-83D8-9285-BED4-489ED1B9B05C}"/>
              </a:ext>
            </a:extLst>
          </p:cNvPr>
          <p:cNvSpPr txBox="1"/>
          <p:nvPr/>
        </p:nvSpPr>
        <p:spPr>
          <a:xfrm>
            <a:off x="1120797" y="1935511"/>
            <a:ext cx="9950390" cy="4112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2880" indent="-182880" algn="just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Equitable access to electronic content is possible when assistive devices (aka “machine readers”) can successfully analyze, organize, and present information as the document creator intends.</a:t>
            </a:r>
          </a:p>
          <a:p>
            <a:pPr marL="182880" indent="-182880" algn="just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Factors affecting machine readability include document title, author and language metadata, Optical Character Recognition (OCR), semantic formatting, reading order, alt text, and table cell metadata – all found in document-creating/remediating programs!</a:t>
            </a:r>
          </a:p>
          <a:p>
            <a:pPr marL="182880" indent="-182880" algn="just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</a:rPr>
              <a:t>Not all accessibility tools are found in the browser version of Adobe - best to use installed version.</a:t>
            </a:r>
            <a:endParaRPr lang="en-US" dirty="0"/>
          </a:p>
          <a:p>
            <a:pPr marL="182880" indent="-182880" algn="just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Source documents (Word, PowerPoint, Google Doc, etc.) have different tools from PDFs.</a:t>
            </a:r>
          </a:p>
          <a:p>
            <a:pPr marL="182880" indent="-182880" algn="just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Not all formatting transfers from a source document to a PDF - PDFs must always be checked!</a:t>
            </a:r>
            <a:endParaRPr lang="en-US" dirty="0">
              <a:ea typeface="Calibri"/>
              <a:cs typeface="Calibri"/>
            </a:endParaRPr>
          </a:p>
          <a:p>
            <a:pPr marL="182880" indent="-182880" algn="just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Mitigation for PDFs from born-digital documents can be different from scanned/digitized documents.</a:t>
            </a:r>
          </a:p>
        </p:txBody>
      </p:sp>
    </p:spTree>
    <p:extLst>
      <p:ext uri="{BB962C8B-B14F-4D97-AF65-F5344CB8AC3E}">
        <p14:creationId xmlns:p14="http://schemas.microsoft.com/office/powerpoint/2010/main" val="133105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D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247D0B-BF0A-2394-7C5C-8305E9452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A63FE1D-F6AE-EF3C-8E74-74D9784BE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F8F6B3-87A0-A16C-E58A-B452CD718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F667937E-65BF-E10B-5020-7776F38A12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51772" y="896586"/>
            <a:ext cx="6688456" cy="9552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PDFs</a:t>
            </a:r>
            <a:b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200" b="1">
                <a:solidFill>
                  <a:srgbClr val="0070C0"/>
                </a:solidFill>
              </a:rPr>
              <a:t>Born-Digital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6000"/>
                    <a:lumOff val="24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vs.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Digitized</a:t>
            </a:r>
            <a:r>
              <a:rPr lang="en-US" sz="2200" b="1">
                <a:solidFill>
                  <a:srgbClr val="008000"/>
                </a:solidFill>
              </a:rPr>
              <a:t> </a:t>
            </a:r>
            <a:r>
              <a:rPr lang="en-US" sz="2200" b="1">
                <a:solidFill>
                  <a:schemeClr val="tx1">
                    <a:lumMod val="76000"/>
                    <a:lumOff val="24000"/>
                  </a:schemeClr>
                </a:solidFill>
              </a:rPr>
              <a:t>Source Documents</a:t>
            </a:r>
            <a:endParaRPr lang="en-US" sz="2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6000"/>
                  <a:lumOff val="24000"/>
                </a:schemeClr>
              </a:solidFill>
              <a:effectLst/>
              <a:uLnTx/>
              <a:uFillTx/>
              <a:latin typeface="+mj-lt"/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DF14A-9808-3C80-A528-B6AD5B1133CB}"/>
              </a:ext>
            </a:extLst>
          </p:cNvPr>
          <p:cNvSpPr txBox="1"/>
          <p:nvPr/>
        </p:nvSpPr>
        <p:spPr>
          <a:xfrm>
            <a:off x="1198710" y="2081738"/>
            <a:ext cx="4675111" cy="3731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800">
                <a:solidFill>
                  <a:srgbClr val="0070C0"/>
                </a:solidFill>
              </a:rPr>
              <a:t>Born-Digital</a:t>
            </a:r>
          </a:p>
          <a:p>
            <a:pPr marL="182880" indent="-182880">
              <a:lnSpc>
                <a:spcPts val="28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/>
              <a:t>PDF created from an electronic source document</a:t>
            </a:r>
          </a:p>
          <a:p>
            <a:pPr marL="182880" indent="-182880">
              <a:lnSpc>
                <a:spcPts val="28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/>
              <a:t>Source document may or may not be formatted for accessibility</a:t>
            </a:r>
          </a:p>
          <a:p>
            <a:pPr marL="182880" indent="-182880">
              <a:lnSpc>
                <a:spcPts val="28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/>
              <a:t>PDF may or may not …</a:t>
            </a:r>
          </a:p>
          <a:p>
            <a:pPr marL="640080" lvl="1" indent="-182880">
              <a:lnSpc>
                <a:spcPts val="28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/>
              <a:t>have been </a:t>
            </a:r>
            <a:r>
              <a:rPr lang="en-US" sz="2200" err="1"/>
              <a:t>OCR’d</a:t>
            </a:r>
            <a:endParaRPr lang="en-US" sz="2200"/>
          </a:p>
          <a:p>
            <a:pPr marL="640080" lvl="1" indent="-182880">
              <a:lnSpc>
                <a:spcPts val="28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/>
              <a:t>have tags</a:t>
            </a:r>
          </a:p>
          <a:p>
            <a:pPr marL="640080" lvl="1" indent="-182880">
              <a:lnSpc>
                <a:spcPts val="2800"/>
              </a:lnSpc>
              <a:spcBef>
                <a:spcPts val="600"/>
              </a:spcBef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/>
              <a:t>have alt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436882-A38A-3E76-E30E-B2DA22961EE8}"/>
              </a:ext>
            </a:extLst>
          </p:cNvPr>
          <p:cNvSpPr txBox="1"/>
          <p:nvPr/>
        </p:nvSpPr>
        <p:spPr>
          <a:xfrm>
            <a:off x="6507747" y="2081738"/>
            <a:ext cx="4681776" cy="37319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800">
                <a:solidFill>
                  <a:srgbClr val="008000"/>
                </a:solidFill>
              </a:rPr>
              <a:t>Digitized</a:t>
            </a:r>
            <a:endParaRPr lang="en-US" sz="3200">
              <a:solidFill>
                <a:srgbClr val="008000"/>
              </a:solidFill>
            </a:endParaRPr>
          </a:p>
          <a:p>
            <a:pPr marL="182880" indent="-182880">
              <a:lnSpc>
                <a:spcPts val="2800"/>
              </a:lnSpc>
              <a:spcBef>
                <a:spcPts val="600"/>
              </a:spcBef>
              <a:buClr>
                <a:srgbClr val="008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/>
              <a:t>PDF created by scanning a paper document</a:t>
            </a:r>
          </a:p>
          <a:p>
            <a:pPr marL="182880" indent="-182880">
              <a:lnSpc>
                <a:spcPts val="2800"/>
              </a:lnSpc>
              <a:spcBef>
                <a:spcPts val="600"/>
              </a:spcBef>
              <a:buClr>
                <a:srgbClr val="008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/>
              <a:t>Can be poor quality due to outdated technology and equipment</a:t>
            </a:r>
          </a:p>
          <a:p>
            <a:pPr marL="182880" indent="-182880">
              <a:lnSpc>
                <a:spcPts val="2800"/>
              </a:lnSpc>
              <a:spcBef>
                <a:spcPts val="600"/>
              </a:spcBef>
              <a:buClr>
                <a:srgbClr val="008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/>
              <a:t>May or may not have been </a:t>
            </a:r>
            <a:r>
              <a:rPr lang="en-US" sz="2200" err="1"/>
              <a:t>OCR’d</a:t>
            </a:r>
            <a:endParaRPr lang="en-US" sz="2200"/>
          </a:p>
          <a:p>
            <a:pPr marL="182880" indent="-182880">
              <a:lnSpc>
                <a:spcPts val="2800"/>
              </a:lnSpc>
              <a:spcBef>
                <a:spcPts val="600"/>
              </a:spcBef>
              <a:buClr>
                <a:srgbClr val="008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/>
              <a:t>Unlikely to have tags and/or alt text</a:t>
            </a:r>
          </a:p>
          <a:p>
            <a:pPr marL="182880" indent="-182880">
              <a:lnSpc>
                <a:spcPts val="2800"/>
              </a:lnSpc>
              <a:spcBef>
                <a:spcPts val="600"/>
              </a:spcBef>
              <a:buClr>
                <a:srgbClr val="008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/>
              <a:t>Will require remediation</a:t>
            </a:r>
          </a:p>
          <a:p>
            <a:pPr marL="182880" indent="-182880">
              <a:lnSpc>
                <a:spcPts val="2800"/>
              </a:lnSpc>
              <a:spcBef>
                <a:spcPts val="600"/>
              </a:spcBef>
              <a:buClr>
                <a:srgbClr val="008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/>
              <a:t>May be easiest to replace!</a:t>
            </a:r>
            <a:endParaRPr lang="en-US" sz="2200">
              <a:ea typeface="Calibri"/>
              <a:cs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31DF75-8A08-50AE-AEB0-E6FB2040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091756" y="2116476"/>
            <a:ext cx="6664" cy="35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4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E867FB-6981-5AA5-8EC9-977DDD7B2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274"/>
            <a:ext cx="12192000" cy="6858000"/>
          </a:xfrm>
          <a:prstGeom prst="rect">
            <a:avLst/>
          </a:prstGeom>
          <a:solidFill>
            <a:srgbClr val="EBDDF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C28AF6-CEF7-A2FE-3C6F-7ED0A9DD6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0994" y="318052"/>
            <a:ext cx="6430618" cy="6221896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CD82E-B527-48D8-0815-4A66F7F0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290" y="594656"/>
            <a:ext cx="4115657" cy="51904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Mitigation</a:t>
            </a:r>
            <a:r>
              <a:rPr lang="en-US" sz="2800" b="1" dirty="0"/>
              <a:t> 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r>
              <a:rPr lang="en-US" sz="2800" b="1" dirty="0"/>
              <a:t> 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Remediation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978EB-E736-499E-CBC7-DC42916EB8F6}"/>
              </a:ext>
            </a:extLst>
          </p:cNvPr>
          <p:cNvSpPr txBox="1"/>
          <p:nvPr/>
        </p:nvSpPr>
        <p:spPr>
          <a:xfrm>
            <a:off x="585626" y="1278929"/>
            <a:ext cx="6194984" cy="4842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ctr">
              <a:lnSpc>
                <a:spcPts val="25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Formatting for accessibility at document creation (Word to PDF) </a:t>
            </a:r>
            <a:r>
              <a:rPr lang="en-US" sz="1600" dirty="0"/>
              <a:t>is much easier than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correcting a document after creation (Scan to PDF)</a:t>
            </a:r>
            <a:endParaRPr lang="en-US" sz="800" dirty="0"/>
          </a:p>
          <a:p>
            <a:pPr marL="182880" indent="-182880" algn="ctr">
              <a:lnSpc>
                <a:spcPts val="2500"/>
              </a:lnSpc>
              <a:spcBef>
                <a:spcPts val="1200"/>
              </a:spcBef>
            </a:pPr>
            <a:r>
              <a:rPr lang="en-US" sz="1600" dirty="0"/>
              <a:t>Each case is different, but standard ways to deal with PDFs include </a:t>
            </a:r>
          </a:p>
          <a:p>
            <a:pPr marL="182880" indent="-182880" algn="ctr">
              <a:lnSpc>
                <a:spcPts val="2500"/>
              </a:lnSpc>
              <a:spcAft>
                <a:spcPts val="600"/>
              </a:spcAft>
            </a:pPr>
            <a:r>
              <a:rPr lang="en-US" sz="1600" dirty="0"/>
              <a:t>(in order of ease and effectiveness):</a:t>
            </a:r>
          </a:p>
          <a:p>
            <a:pPr marL="640080" lvl="2" indent="-182880">
              <a:lnSpc>
                <a:spcPts val="25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Ensure the source doc is accessible, share it instead of a PDF</a:t>
            </a:r>
          </a:p>
          <a:p>
            <a:pPr marL="640080" lvl="2" indent="-182880">
              <a:lnSpc>
                <a:spcPts val="25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Ensure the source doc is accessible, re-save in PDF format</a:t>
            </a:r>
          </a:p>
          <a:p>
            <a:pPr marL="640080" lvl="2" indent="-182880">
              <a:lnSpc>
                <a:spcPts val="25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Open PDF as a Word doc, adjust for accessibility, save in PDF format (not recommended when graphs are included)</a:t>
            </a:r>
          </a:p>
          <a:p>
            <a:pPr marL="640080" lvl="2" indent="-182880">
              <a:lnSpc>
                <a:spcPts val="25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Use a new version of Acrobat Pro to OCR and Autotag the PDF</a:t>
            </a:r>
          </a:p>
          <a:p>
            <a:pPr marL="640080" lvl="2" indent="-182880">
              <a:lnSpc>
                <a:spcPts val="25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Rescan the original paper document with a modern scanner, then OCR and Autotag the resulting new PDF</a:t>
            </a:r>
          </a:p>
          <a:p>
            <a:pPr marL="640080" lvl="2" indent="-182880">
              <a:lnSpc>
                <a:spcPts val="25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If necessary (ex. document is complicated, has various text blocks or tables), find/create a newer/simpler version</a:t>
            </a:r>
            <a:endParaRPr lang="en-US" sz="1400" dirty="0"/>
          </a:p>
        </p:txBody>
      </p:sp>
      <p:pic>
        <p:nvPicPr>
          <p:cNvPr id="11" name="Picture 10" descr="Front page of 1933 LSU Medical Center student newspaper with dozens of overlapping Adobe tag blocks covering the surface.">
            <a:extLst>
              <a:ext uri="{FF2B5EF4-FFF2-40B4-BE49-F238E27FC236}">
                <a16:creationId xmlns:a16="http://schemas.microsoft.com/office/drawing/2014/main" id="{5A94FE41-FD2F-8EC6-450E-975255788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4" t="5499" r="30984"/>
          <a:stretch>
            <a:fillRect/>
          </a:stretch>
        </p:blipFill>
        <p:spPr>
          <a:xfrm>
            <a:off x="6919900" y="327197"/>
            <a:ext cx="4819394" cy="6194462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9460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87AEAD-6B7F-5667-7FD0-F694209D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B552E28-6C3C-4EA3-56E7-3AC34374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48D7E5-D784-72A2-F931-3509C8EA7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92A16C-9B4C-6417-5644-4F94631BE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6D8AC5D-06BB-5D52-2E9C-F5F722F3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880" y="816133"/>
            <a:ext cx="4515202" cy="7772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Step 1: Document Properties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B2B8D-DF99-3A5F-AD5D-EC61C033D04D}"/>
              </a:ext>
            </a:extLst>
          </p:cNvPr>
          <p:cNvSpPr txBox="1"/>
          <p:nvPr/>
        </p:nvSpPr>
        <p:spPr>
          <a:xfrm>
            <a:off x="4351486" y="1401957"/>
            <a:ext cx="3479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As found in the “New” version of Acrobat Pro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EC731-93FE-7538-394C-D0E9DA029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40" y="2856515"/>
            <a:ext cx="1682008" cy="2147000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158C1A-3F75-8BC2-4C63-C42D54FC6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32" y="2279138"/>
            <a:ext cx="3033322" cy="3462276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B94A5F-9E46-C57F-946F-8102C9366DE8}"/>
              </a:ext>
            </a:extLst>
          </p:cNvPr>
          <p:cNvSpPr txBox="1"/>
          <p:nvPr/>
        </p:nvSpPr>
        <p:spPr>
          <a:xfrm>
            <a:off x="5786714" y="2187342"/>
            <a:ext cx="5423830" cy="34347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/>
              <a:t>In the “Document Properties” dialog box: </a:t>
            </a:r>
          </a:p>
          <a:p>
            <a:pPr marL="914400" lvl="1" indent="-182880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assign the </a:t>
            </a:r>
            <a:r>
              <a:rPr lang="en-US" sz="1700" b="1" dirty="0"/>
              <a:t>title</a:t>
            </a:r>
            <a:r>
              <a:rPr lang="en-US" sz="1700" dirty="0"/>
              <a:t> &amp; </a:t>
            </a:r>
            <a:r>
              <a:rPr lang="en-US" sz="1700" b="1" dirty="0"/>
              <a:t>author</a:t>
            </a:r>
            <a:r>
              <a:rPr lang="en-US" sz="1700" dirty="0"/>
              <a:t> in the “Description” tab</a:t>
            </a:r>
          </a:p>
          <a:p>
            <a:pPr marL="914400" lvl="1" indent="-182880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assign the </a:t>
            </a:r>
            <a:r>
              <a:rPr lang="en-US" sz="1700" b="1" dirty="0"/>
              <a:t>language</a:t>
            </a:r>
            <a:r>
              <a:rPr lang="en-US" sz="1700" dirty="0"/>
              <a:t> in the “Advanced” tab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1700" dirty="0"/>
              <a:t>There is also an accessibility compliance metadata field – unless you are checking and correcting every tag, do not change it from “None”.</a:t>
            </a:r>
            <a:endParaRPr lang="en-US" sz="1600" dirty="0"/>
          </a:p>
          <a:p>
            <a:pPr algn="ctr">
              <a:lnSpc>
                <a:spcPts val="2500"/>
              </a:lnSpc>
              <a:spcBef>
                <a:spcPts val="1800"/>
              </a:spcBef>
            </a:pPr>
            <a:r>
              <a:rPr lang="en-US" sz="1700" dirty="0">
                <a:solidFill>
                  <a:srgbClr val="7030A0"/>
                </a:solidFill>
              </a:rPr>
              <a:t>A document title is different from a filename! </a:t>
            </a:r>
            <a:endParaRPr lang="en-US" sz="1700" dirty="0">
              <a:solidFill>
                <a:srgbClr val="7030A0"/>
              </a:solidFill>
              <a:ea typeface="Calibri"/>
              <a:cs typeface="Calibri"/>
            </a:endParaRPr>
          </a:p>
          <a:p>
            <a:pPr algn="ctr">
              <a:lnSpc>
                <a:spcPts val="2500"/>
              </a:lnSpc>
              <a:spcBef>
                <a:spcPts val="600"/>
              </a:spcBef>
            </a:pPr>
            <a:r>
              <a:rPr lang="en-US" sz="1700" dirty="0"/>
              <a:t>They can be the same but changing one will not affect the other.</a:t>
            </a:r>
          </a:p>
        </p:txBody>
      </p:sp>
    </p:spTree>
    <p:extLst>
      <p:ext uri="{BB962C8B-B14F-4D97-AF65-F5344CB8AC3E}">
        <p14:creationId xmlns:p14="http://schemas.microsoft.com/office/powerpoint/2010/main" val="181748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D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28BA2A-A94D-BFFB-924E-C46D4E7CB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588C83-3810-2F55-67C5-F0F781160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79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500"/>
              </a:lnSpc>
              <a:spcBef>
                <a:spcPts val="800"/>
              </a:spcBef>
              <a:buSzPct val="80000"/>
            </a:pPr>
            <a:endParaRPr lang="en-US" b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FDAEFA-8415-EFA6-982B-BE543780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845" y="954799"/>
            <a:ext cx="3217877" cy="4308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/>
              <a:t>Step 2: Scan/OCR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C8FB56-E359-4943-5A0F-29032BA1DCF0}"/>
              </a:ext>
            </a:extLst>
          </p:cNvPr>
          <p:cNvSpPr txBox="1"/>
          <p:nvPr/>
        </p:nvSpPr>
        <p:spPr>
          <a:xfrm>
            <a:off x="4351486" y="1401957"/>
            <a:ext cx="3479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As found in the “New” version of Acrobat Pro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2E5D58-D401-37B6-FEF5-8EA1464C8A40}"/>
              </a:ext>
            </a:extLst>
          </p:cNvPr>
          <p:cNvSpPr txBox="1"/>
          <p:nvPr/>
        </p:nvSpPr>
        <p:spPr>
          <a:xfrm>
            <a:off x="6287784" y="2112475"/>
            <a:ext cx="5069020" cy="3368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500"/>
              </a:lnSpc>
              <a:spcBef>
                <a:spcPts val="800"/>
              </a:spcBef>
              <a:buSzPct val="80000"/>
            </a:pPr>
            <a:r>
              <a:rPr lang="en-US">
                <a:ea typeface="Calibri"/>
                <a:cs typeface="Calibri"/>
              </a:rPr>
              <a:t>Running the OCR tool is necessary for scanned documents and can also improve the accessibility of born-digital documents.</a:t>
            </a:r>
          </a:p>
          <a:p>
            <a:pPr marL="285750" indent="-285750">
              <a:lnSpc>
                <a:spcPts val="2500"/>
              </a:lnSpc>
              <a:spcBef>
                <a:spcPts val="800"/>
              </a:spcBef>
              <a:buSzPct val="80000"/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Select the </a:t>
            </a:r>
            <a:r>
              <a:rPr lang="en-US" b="1">
                <a:ea typeface="Calibri"/>
                <a:cs typeface="Calibri"/>
              </a:rPr>
              <a:t>Scan/OCR </a:t>
            </a:r>
            <a:r>
              <a:rPr lang="en-US">
                <a:ea typeface="Calibri"/>
                <a:cs typeface="Calibri"/>
              </a:rPr>
              <a:t>tool</a:t>
            </a:r>
            <a:endParaRPr lang="en-US"/>
          </a:p>
          <a:p>
            <a:pPr marL="285750" indent="-285750">
              <a:lnSpc>
                <a:spcPts val="2500"/>
              </a:lnSpc>
              <a:spcBef>
                <a:spcPts val="800"/>
              </a:spcBef>
              <a:buSzPct val="80000"/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Select </a:t>
            </a:r>
            <a:r>
              <a:rPr lang="en-US" b="1">
                <a:ea typeface="Calibri"/>
                <a:cs typeface="Calibri"/>
              </a:rPr>
              <a:t>Recognize Text - In This File</a:t>
            </a:r>
            <a:r>
              <a:rPr lang="en-US">
                <a:ea typeface="Calibri"/>
                <a:cs typeface="Calibri"/>
              </a:rPr>
              <a:t>; make sure "English" is chosen as the language</a:t>
            </a:r>
          </a:p>
          <a:p>
            <a:pPr>
              <a:lnSpc>
                <a:spcPts val="2500"/>
              </a:lnSpc>
              <a:spcBef>
                <a:spcPts val="800"/>
              </a:spcBef>
              <a:buSzPct val="80000"/>
            </a:pPr>
            <a:r>
              <a:rPr lang="en-US">
                <a:ea typeface="Calibri"/>
                <a:cs typeface="Calibri"/>
              </a:rPr>
              <a:t>Hint: use the "Enhance scanned file" tool to avoid the </a:t>
            </a:r>
            <a:r>
              <a:rPr lang="en-US" err="1">
                <a:ea typeface="Calibri"/>
                <a:cs typeface="Calibri"/>
              </a:rPr>
              <a:t>deskew</a:t>
            </a:r>
            <a:r>
              <a:rPr lang="en-US">
                <a:ea typeface="Calibri"/>
                <a:cs typeface="Calibri"/>
              </a:rPr>
              <a:t> setting in the "Recognize text" tool.</a:t>
            </a:r>
          </a:p>
          <a:p>
            <a:pPr algn="ctr">
              <a:lnSpc>
                <a:spcPts val="2500"/>
              </a:lnSpc>
              <a:spcBef>
                <a:spcPts val="800"/>
              </a:spcBef>
            </a:pPr>
            <a:r>
              <a:rPr lang="en-US" b="1">
                <a:solidFill>
                  <a:srgbClr val="7030A0"/>
                </a:solidFill>
                <a:ea typeface="Calibri"/>
                <a:cs typeface="Calibri"/>
              </a:rPr>
              <a:t>Save after OCR step is complete!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C403E4-60E0-42F5-EECE-08EA8D0B3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0060" y="2173164"/>
            <a:ext cx="5305257" cy="3231802"/>
            <a:chOff x="1033009" y="2404037"/>
            <a:chExt cx="4759103" cy="276978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E3D7ADC-6B93-407E-74CF-6DE02B44E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09" y="2404037"/>
              <a:ext cx="1494226" cy="2769784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654E77B-9923-60A8-68B9-099A28736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578" y="2404038"/>
              <a:ext cx="1274278" cy="2769783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9A1FEDB-57BC-3EAC-F63F-BF2F4CB3C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203" y="2404037"/>
              <a:ext cx="1765909" cy="2769784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3887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12ED44-A2D8-4174-7A09-CF8683CD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5BAFD3-C79C-965C-477D-C628BBF5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E2AF8E-E3E0-AB80-8FD5-17257197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FB8C48-E3F5-CF20-682E-2DE6E28D7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F248D67-19AF-768A-C2CA-BFD639E2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4" y="971070"/>
            <a:ext cx="8743952" cy="4308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/>
              <a:t>Step 3: Prepare for Accessibility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E3620-0A08-B2B1-479A-AEC70AE189BE}"/>
              </a:ext>
            </a:extLst>
          </p:cNvPr>
          <p:cNvSpPr txBox="1"/>
          <p:nvPr/>
        </p:nvSpPr>
        <p:spPr>
          <a:xfrm>
            <a:off x="4114306" y="1401957"/>
            <a:ext cx="395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7030A0"/>
                </a:solidFill>
              </a:rPr>
              <a:t>As found in the “New” version of Acrobat Pro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FE4D2B-AE0C-A308-F31E-B96C63687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29" y="2087757"/>
            <a:ext cx="1668598" cy="3700095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0E71DC-7E95-0F43-A63D-D64E5E2C0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34" y="2094369"/>
            <a:ext cx="1753323" cy="3700095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EE1F4D-E327-D0D1-35D3-E95A88973C77}"/>
              </a:ext>
            </a:extLst>
          </p:cNvPr>
          <p:cNvSpPr txBox="1"/>
          <p:nvPr/>
        </p:nvSpPr>
        <p:spPr>
          <a:xfrm>
            <a:off x="6207682" y="2446859"/>
            <a:ext cx="3638952" cy="2849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Four main actions:</a:t>
            </a:r>
            <a:endParaRPr lang="en-US" dirty="0"/>
          </a:p>
          <a:p>
            <a:pPr marL="274320" indent="-27432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Automatically tag PDF</a:t>
            </a:r>
          </a:p>
          <a:p>
            <a:pPr marL="274320" indent="-27432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Check for accessibility</a:t>
            </a:r>
          </a:p>
          <a:p>
            <a:pPr marL="274320" indent="-27432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Add alternate text (if needed)</a:t>
            </a:r>
          </a:p>
          <a:p>
            <a:pPr marL="274320" indent="-27432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Fix reading order (if needed)</a:t>
            </a:r>
          </a:p>
          <a:p>
            <a:pPr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</a:rPr>
              <a:t>Save between steps!</a:t>
            </a:r>
            <a:endParaRPr lang="en-US" sz="2000" b="1" dirty="0">
              <a:solidFill>
                <a:srgbClr val="7030A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038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205</TotalTime>
  <Words>1386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Tenorite</vt:lpstr>
      <vt:lpstr>Office 2013 - 2022 Theme</vt:lpstr>
      <vt:lpstr>Accessibility  &amp; Adobe Acrobat</vt:lpstr>
      <vt:lpstr>AGENDA</vt:lpstr>
      <vt:lpstr>GLOSSARY</vt:lpstr>
      <vt:lpstr>Accessibility Basics</vt:lpstr>
      <vt:lpstr>PDFs Born-Digital vs. Digitized Source Documents</vt:lpstr>
      <vt:lpstr>Mitigation  vs  Remediation</vt:lpstr>
      <vt:lpstr>Step 1: Document Properties</vt:lpstr>
      <vt:lpstr>Step 2: Scan/OCR</vt:lpstr>
      <vt:lpstr>Step 3: Prepare for Accessibility</vt:lpstr>
      <vt:lpstr>Step 4: Automatically Tag Document</vt:lpstr>
      <vt:lpstr>Step 5: Check for Accessibility</vt:lpstr>
      <vt:lpstr>Step 6: Add Alternate Text</vt:lpstr>
      <vt:lpstr>Common Issues</vt:lpstr>
      <vt:lpstr>Recommendations</vt:lpstr>
      <vt:lpstr>Resources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PDFs - Remediating for Improved Accessibility</dc:title>
  <dc:creator>Holt, Elizabeth</dc:creator>
  <cp:lastModifiedBy>Holt, Elizabeth</cp:lastModifiedBy>
  <cp:revision>1</cp:revision>
  <cp:lastPrinted>2026-06-03T14:11:16Z</cp:lastPrinted>
  <dcterms:created xsi:type="dcterms:W3CDTF">2026-04-16T19:49:31Z</dcterms:created>
  <dcterms:modified xsi:type="dcterms:W3CDTF">2026-06-03T20:18:07Z</dcterms:modified>
</cp:coreProperties>
</file>